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09" r:id="rId4"/>
    <p:sldId id="312" r:id="rId5"/>
    <p:sldId id="315" r:id="rId6"/>
    <p:sldId id="311" r:id="rId7"/>
    <p:sldId id="314" r:id="rId8"/>
    <p:sldId id="327" r:id="rId9"/>
    <p:sldId id="318" r:id="rId10"/>
    <p:sldId id="319" r:id="rId11"/>
    <p:sldId id="316" r:id="rId12"/>
    <p:sldId id="323" r:id="rId13"/>
    <p:sldId id="324" r:id="rId14"/>
    <p:sldId id="326" r:id="rId15"/>
    <p:sldId id="325" r:id="rId16"/>
    <p:sldId id="317" r:id="rId17"/>
    <p:sldId id="321" r:id="rId18"/>
    <p:sldId id="322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CE1"/>
    <a:srgbClr val="FF5B5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C64172-61EE-4ADA-BD61-DA6230623286}" v="247" dt="2020-02-05T02:08:27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" userId="9c1e9647689a123b" providerId="LiveId" clId="{47ABE1F1-35A3-4275-AD3D-C50432AC8BC7}"/>
    <pc:docChg chg="undo redo custSel addSld delSld modSld sldOrd">
      <pc:chgData name="Matthew" userId="9c1e9647689a123b" providerId="LiveId" clId="{47ABE1F1-35A3-4275-AD3D-C50432AC8BC7}" dt="2020-02-03T20:30:59.336" v="4041" actId="47"/>
      <pc:docMkLst>
        <pc:docMk/>
      </pc:docMkLst>
      <pc:sldChg chg="modSp">
        <pc:chgData name="Matthew" userId="9c1e9647689a123b" providerId="LiveId" clId="{47ABE1F1-35A3-4275-AD3D-C50432AC8BC7}" dt="2020-02-03T18:27:09.424" v="142" actId="20577"/>
        <pc:sldMkLst>
          <pc:docMk/>
          <pc:sldMk cId="2282826782" sldId="256"/>
        </pc:sldMkLst>
        <pc:spChg chg="mod">
          <ac:chgData name="Matthew" userId="9c1e9647689a123b" providerId="LiveId" clId="{47ABE1F1-35A3-4275-AD3D-C50432AC8BC7}" dt="2020-02-03T18:26:24.275" v="95" actId="20577"/>
          <ac:spMkLst>
            <pc:docMk/>
            <pc:sldMk cId="2282826782" sldId="256"/>
            <ac:spMk id="2" creationId="{E1E801DA-0A22-4895-B15E-91CED0D587D0}"/>
          </ac:spMkLst>
        </pc:spChg>
        <pc:spChg chg="mod">
          <ac:chgData name="Matthew" userId="9c1e9647689a123b" providerId="LiveId" clId="{47ABE1F1-35A3-4275-AD3D-C50432AC8BC7}" dt="2020-02-03T18:27:09.424" v="142" actId="20577"/>
          <ac:spMkLst>
            <pc:docMk/>
            <pc:sldMk cId="2282826782" sldId="256"/>
            <ac:spMk id="3" creationId="{CA0A3C3A-9BEC-460C-83DE-9D8BF615E7D6}"/>
          </ac:spMkLst>
        </pc:spChg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1455146583" sldId="260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573321025" sldId="266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4075630394" sldId="271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2334610969" sldId="276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2694569144" sldId="277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3441723909" sldId="278"/>
        </pc:sldMkLst>
      </pc:sldChg>
      <pc:sldChg chg="add del">
        <pc:chgData name="Matthew" userId="9c1e9647689a123b" providerId="LiveId" clId="{47ABE1F1-35A3-4275-AD3D-C50432AC8BC7}" dt="2020-02-03T20:30:40.667" v="4035" actId="47"/>
        <pc:sldMkLst>
          <pc:docMk/>
          <pc:sldMk cId="1712193426" sldId="281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3184590998" sldId="283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4203785537" sldId="285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3520334036" sldId="286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3557252400" sldId="287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3888191711" sldId="289"/>
        </pc:sldMkLst>
      </pc:sldChg>
      <pc:sldChg chg="delSp add del">
        <pc:chgData name="Matthew" userId="9c1e9647689a123b" providerId="LiveId" clId="{47ABE1F1-35A3-4275-AD3D-C50432AC8BC7}" dt="2020-02-03T20:30:59.336" v="4041" actId="47"/>
        <pc:sldMkLst>
          <pc:docMk/>
          <pc:sldMk cId="4285305003" sldId="290"/>
        </pc:sldMkLst>
        <pc:picChg chg="del">
          <ac:chgData name="Matthew" userId="9c1e9647689a123b" providerId="LiveId" clId="{47ABE1F1-35A3-4275-AD3D-C50432AC8BC7}" dt="2020-02-03T18:30:56.397" v="272"/>
          <ac:picMkLst>
            <pc:docMk/>
            <pc:sldMk cId="4285305003" sldId="290"/>
            <ac:picMk id="12" creationId="{2F6585A4-9287-499C-8386-6B351345DE1F}"/>
          </ac:picMkLst>
        </pc:picChg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4117548100" sldId="291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55809918" sldId="296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2305173327" sldId="298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1851788320" sldId="299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630498977" sldId="301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3606851898" sldId="302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2326150828" sldId="303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452959643" sldId="304"/>
        </pc:sldMkLst>
      </pc:sldChg>
      <pc:sldChg chg="add del">
        <pc:chgData name="Matthew" userId="9c1e9647689a123b" providerId="LiveId" clId="{47ABE1F1-35A3-4275-AD3D-C50432AC8BC7}" dt="2020-02-03T20:30:59.336" v="4041" actId="47"/>
        <pc:sldMkLst>
          <pc:docMk/>
          <pc:sldMk cId="3782062894" sldId="306"/>
        </pc:sldMkLst>
      </pc:sldChg>
      <pc:sldChg chg="addSp delSp modSp add ord">
        <pc:chgData name="Matthew" userId="9c1e9647689a123b" providerId="LiveId" clId="{47ABE1F1-35A3-4275-AD3D-C50432AC8BC7}" dt="2020-02-03T20:30:15.619" v="4033" actId="6549"/>
        <pc:sldMkLst>
          <pc:docMk/>
          <pc:sldMk cId="784508023" sldId="307"/>
        </pc:sldMkLst>
        <pc:spChg chg="mod">
          <ac:chgData name="Matthew" userId="9c1e9647689a123b" providerId="LiveId" clId="{47ABE1F1-35A3-4275-AD3D-C50432AC8BC7}" dt="2020-02-03T18:28:12.850" v="169" actId="20577"/>
          <ac:spMkLst>
            <pc:docMk/>
            <pc:sldMk cId="784508023" sldId="307"/>
            <ac:spMk id="2" creationId="{785D9A93-1BF2-41EF-844E-BC80EB624DB4}"/>
          </ac:spMkLst>
        </pc:spChg>
        <pc:spChg chg="add del mod">
          <ac:chgData name="Matthew" userId="9c1e9647689a123b" providerId="LiveId" clId="{47ABE1F1-35A3-4275-AD3D-C50432AC8BC7}" dt="2020-02-03T18:30:01.801" v="219" actId="478"/>
          <ac:spMkLst>
            <pc:docMk/>
            <pc:sldMk cId="784508023" sldId="307"/>
            <ac:spMk id="3" creationId="{8862F980-BC79-429C-9124-A37C345302D0}"/>
          </ac:spMkLst>
        </pc:spChg>
        <pc:spChg chg="add del mod">
          <ac:chgData name="Matthew" userId="9c1e9647689a123b" providerId="LiveId" clId="{47ABE1F1-35A3-4275-AD3D-C50432AC8BC7}" dt="2020-02-03T18:37:56.409" v="522" actId="478"/>
          <ac:spMkLst>
            <pc:docMk/>
            <pc:sldMk cId="784508023" sldId="307"/>
            <ac:spMk id="8" creationId="{F6CA5D88-B2D3-453D-A2B3-F8CA13CF6C2B}"/>
          </ac:spMkLst>
        </pc:spChg>
        <pc:spChg chg="add del">
          <ac:chgData name="Matthew" userId="9c1e9647689a123b" providerId="LiveId" clId="{47ABE1F1-35A3-4275-AD3D-C50432AC8BC7}" dt="2020-02-03T18:37:53.214" v="521"/>
          <ac:spMkLst>
            <pc:docMk/>
            <pc:sldMk cId="784508023" sldId="307"/>
            <ac:spMk id="15" creationId="{E9B96C16-0437-40F9-9982-84A211A453AD}"/>
          </ac:spMkLst>
        </pc:spChg>
        <pc:spChg chg="add mod">
          <ac:chgData name="Matthew" userId="9c1e9647689a123b" providerId="LiveId" clId="{47ABE1F1-35A3-4275-AD3D-C50432AC8BC7}" dt="2020-02-03T20:30:15.619" v="4033" actId="6549"/>
          <ac:spMkLst>
            <pc:docMk/>
            <pc:sldMk cId="784508023" sldId="307"/>
            <ac:spMk id="16" creationId="{262CB3D4-4706-475B-8BA7-5BD84278AF58}"/>
          </ac:spMkLst>
        </pc:spChg>
        <pc:graphicFrameChg chg="add del mod modGraphic">
          <ac:chgData name="Matthew" userId="9c1e9647689a123b" providerId="LiveId" clId="{47ABE1F1-35A3-4275-AD3D-C50432AC8BC7}" dt="2020-02-03T18:37:11.522" v="393" actId="478"/>
          <ac:graphicFrameMkLst>
            <pc:docMk/>
            <pc:sldMk cId="784508023" sldId="307"/>
            <ac:graphicFrameMk id="4" creationId="{41184813-1569-4667-B6A2-92C65BA785D5}"/>
          </ac:graphicFrameMkLst>
        </pc:graphicFrameChg>
        <pc:picChg chg="add del">
          <ac:chgData name="Matthew" userId="9c1e9647689a123b" providerId="LiveId" clId="{47ABE1F1-35A3-4275-AD3D-C50432AC8BC7}" dt="2020-02-03T18:27:27.650" v="149" actId="478"/>
          <ac:picMkLst>
            <pc:docMk/>
            <pc:sldMk cId="784508023" sldId="307"/>
            <ac:picMk id="9" creationId="{A7D5C435-1894-4454-B61A-CD67025AFA56}"/>
          </ac:picMkLst>
        </pc:picChg>
        <pc:picChg chg="del">
          <ac:chgData name="Matthew" userId="9c1e9647689a123b" providerId="LiveId" clId="{47ABE1F1-35A3-4275-AD3D-C50432AC8BC7}" dt="2020-02-03T18:27:20.529" v="146" actId="478"/>
          <ac:picMkLst>
            <pc:docMk/>
            <pc:sldMk cId="784508023" sldId="307"/>
            <ac:picMk id="2054" creationId="{D54532E3-BC4C-424B-8B53-A19C001BCD02}"/>
          </ac:picMkLst>
        </pc:picChg>
        <pc:picChg chg="del">
          <ac:chgData name="Matthew" userId="9c1e9647689a123b" providerId="LiveId" clId="{47ABE1F1-35A3-4275-AD3D-C50432AC8BC7}" dt="2020-02-03T18:27:20.529" v="146" actId="478"/>
          <ac:picMkLst>
            <pc:docMk/>
            <pc:sldMk cId="784508023" sldId="307"/>
            <ac:picMk id="2056" creationId="{77923055-A093-4686-A193-9F5397AEE2DF}"/>
          </ac:picMkLst>
        </pc:picChg>
        <pc:picChg chg="del">
          <ac:chgData name="Matthew" userId="9c1e9647689a123b" providerId="LiveId" clId="{47ABE1F1-35A3-4275-AD3D-C50432AC8BC7}" dt="2020-02-03T18:27:20.529" v="146" actId="478"/>
          <ac:picMkLst>
            <pc:docMk/>
            <pc:sldMk cId="784508023" sldId="307"/>
            <ac:picMk id="2060" creationId="{C5C7F257-C828-442E-950E-DD14515FDC80}"/>
          </ac:picMkLst>
        </pc:picChg>
      </pc:sldChg>
      <pc:sldChg chg="addSp delSp modSp add del">
        <pc:chgData name="Matthew" userId="9c1e9647689a123b" providerId="LiveId" clId="{47ABE1F1-35A3-4275-AD3D-C50432AC8BC7}" dt="2020-02-03T18:38:02.723" v="527" actId="47"/>
        <pc:sldMkLst>
          <pc:docMk/>
          <pc:sldMk cId="1381772403" sldId="308"/>
        </pc:sldMkLst>
        <pc:graphicFrameChg chg="del">
          <ac:chgData name="Matthew" userId="9c1e9647689a123b" providerId="LiveId" clId="{47ABE1F1-35A3-4275-AD3D-C50432AC8BC7}" dt="2020-02-03T18:31:06.465" v="276" actId="478"/>
          <ac:graphicFrameMkLst>
            <pc:docMk/>
            <pc:sldMk cId="1381772403" sldId="308"/>
            <ac:graphicFrameMk id="4" creationId="{41184813-1569-4667-B6A2-92C65BA785D5}"/>
          </ac:graphicFrameMkLst>
        </pc:graphicFrameChg>
        <pc:picChg chg="add del mod">
          <ac:chgData name="Matthew" userId="9c1e9647689a123b" providerId="LiveId" clId="{47ABE1F1-35A3-4275-AD3D-C50432AC8BC7}" dt="2020-02-03T18:31:39.510" v="296"/>
          <ac:picMkLst>
            <pc:docMk/>
            <pc:sldMk cId="1381772403" sldId="308"/>
            <ac:picMk id="8" creationId="{6FDB5C5F-1827-4B8F-8A87-B11C1888E78D}"/>
          </ac:picMkLst>
        </pc:picChg>
      </pc:sldChg>
      <pc:sldChg chg="add del">
        <pc:chgData name="Matthew" userId="9c1e9647689a123b" providerId="LiveId" clId="{47ABE1F1-35A3-4275-AD3D-C50432AC8BC7}" dt="2020-02-03T18:31:00.291" v="274"/>
        <pc:sldMkLst>
          <pc:docMk/>
          <pc:sldMk cId="2511581454" sldId="308"/>
        </pc:sldMkLst>
      </pc:sldChg>
      <pc:sldChg chg="addSp delSp modSp add ord">
        <pc:chgData name="Matthew" userId="9c1e9647689a123b" providerId="LiveId" clId="{47ABE1F1-35A3-4275-AD3D-C50432AC8BC7}" dt="2020-02-03T18:33:37.316" v="321" actId="13244"/>
        <pc:sldMkLst>
          <pc:docMk/>
          <pc:sldMk cId="1804763970" sldId="309"/>
        </pc:sldMkLst>
        <pc:spChg chg="mod">
          <ac:chgData name="Matthew" userId="9c1e9647689a123b" providerId="LiveId" clId="{47ABE1F1-35A3-4275-AD3D-C50432AC8BC7}" dt="2020-02-03T18:31:35.149" v="294" actId="20577"/>
          <ac:spMkLst>
            <pc:docMk/>
            <pc:sldMk cId="1804763970" sldId="309"/>
            <ac:spMk id="2" creationId="{785D9A93-1BF2-41EF-844E-BC80EB624DB4}"/>
          </ac:spMkLst>
        </pc:spChg>
        <pc:spChg chg="mod">
          <ac:chgData name="Matthew" userId="9c1e9647689a123b" providerId="LiveId" clId="{47ABE1F1-35A3-4275-AD3D-C50432AC8BC7}" dt="2020-02-03T18:31:32.352" v="291" actId="207"/>
          <ac:spMkLst>
            <pc:docMk/>
            <pc:sldMk cId="1804763970" sldId="309"/>
            <ac:spMk id="8" creationId="{17CC16D9-D54A-480B-BBA1-1B01E4C9F508}"/>
          </ac:spMkLst>
        </pc:spChg>
        <pc:spChg chg="mod">
          <ac:chgData name="Matthew" userId="9c1e9647689a123b" providerId="LiveId" clId="{47ABE1F1-35A3-4275-AD3D-C50432AC8BC7}" dt="2020-02-03T18:33:37.316" v="321" actId="13244"/>
          <ac:spMkLst>
            <pc:docMk/>
            <pc:sldMk cId="1804763970" sldId="309"/>
            <ac:spMk id="10" creationId="{C3306FF6-5E20-49F2-B0C2-1E771DA40D26}"/>
          </ac:spMkLst>
        </pc:spChg>
        <pc:spChg chg="mod">
          <ac:chgData name="Matthew" userId="9c1e9647689a123b" providerId="LiveId" clId="{47ABE1F1-35A3-4275-AD3D-C50432AC8BC7}" dt="2020-02-03T18:33:37.316" v="321" actId="13244"/>
          <ac:spMkLst>
            <pc:docMk/>
            <pc:sldMk cId="1804763970" sldId="309"/>
            <ac:spMk id="11" creationId="{2D82EED2-9513-4062-B95B-A0AEC5FB8FCD}"/>
          </ac:spMkLst>
        </pc:spChg>
        <pc:picChg chg="add mod modCrop">
          <ac:chgData name="Matthew" userId="9c1e9647689a123b" providerId="LiveId" clId="{47ABE1F1-35A3-4275-AD3D-C50432AC8BC7}" dt="2020-02-03T18:33:29.710" v="320" actId="13244"/>
          <ac:picMkLst>
            <pc:docMk/>
            <pc:sldMk cId="1804763970" sldId="309"/>
            <ac:picMk id="9" creationId="{AA778014-7AF5-4941-A362-9EE827D034D0}"/>
          </ac:picMkLst>
        </pc:picChg>
        <pc:picChg chg="del">
          <ac:chgData name="Matthew" userId="9c1e9647689a123b" providerId="LiveId" clId="{47ABE1F1-35A3-4275-AD3D-C50432AC8BC7}" dt="2020-02-03T18:31:37.149" v="295" actId="478"/>
          <ac:picMkLst>
            <pc:docMk/>
            <pc:sldMk cId="1804763970" sldId="309"/>
            <ac:picMk id="12" creationId="{AE5D01A8-0DCE-413C-87C1-3624FDB63D07}"/>
          </ac:picMkLst>
        </pc:picChg>
        <pc:picChg chg="del">
          <ac:chgData name="Matthew" userId="9c1e9647689a123b" providerId="LiveId" clId="{47ABE1F1-35A3-4275-AD3D-C50432AC8BC7}" dt="2020-02-03T18:31:43.375" v="297" actId="478"/>
          <ac:picMkLst>
            <pc:docMk/>
            <pc:sldMk cId="1804763970" sldId="309"/>
            <ac:picMk id="13" creationId="{09DC19B0-7E19-4279-849A-5E731ED2492A}"/>
          </ac:picMkLst>
        </pc:picChg>
      </pc:sldChg>
      <pc:sldChg chg="add">
        <pc:chgData name="Matthew" userId="9c1e9647689a123b" providerId="LiveId" clId="{47ABE1F1-35A3-4275-AD3D-C50432AC8BC7}" dt="2020-02-03T18:37:45.878" v="519"/>
        <pc:sldMkLst>
          <pc:docMk/>
          <pc:sldMk cId="4005923682" sldId="310"/>
        </pc:sldMkLst>
      </pc:sldChg>
      <pc:sldChg chg="addSp delSp modSp add ord">
        <pc:chgData name="Matthew" userId="9c1e9647689a123b" providerId="LiveId" clId="{47ABE1F1-35A3-4275-AD3D-C50432AC8BC7}" dt="2020-02-03T19:55:53.317" v="2644" actId="1076"/>
        <pc:sldMkLst>
          <pc:docMk/>
          <pc:sldMk cId="3238525119" sldId="311"/>
        </pc:sldMkLst>
        <pc:spChg chg="mod">
          <ac:chgData name="Matthew" userId="9c1e9647689a123b" providerId="LiveId" clId="{47ABE1F1-35A3-4275-AD3D-C50432AC8BC7}" dt="2020-02-03T18:43:17.074" v="1019" actId="20577"/>
          <ac:spMkLst>
            <pc:docMk/>
            <pc:sldMk cId="3238525119" sldId="311"/>
            <ac:spMk id="2" creationId="{785D9A93-1BF2-41EF-844E-BC80EB624DB4}"/>
          </ac:spMkLst>
        </pc:spChg>
        <pc:spChg chg="add del">
          <ac:chgData name="Matthew" userId="9c1e9647689a123b" providerId="LiveId" clId="{47ABE1F1-35A3-4275-AD3D-C50432AC8BC7}" dt="2020-02-03T18:43:05.891" v="990"/>
          <ac:spMkLst>
            <pc:docMk/>
            <pc:sldMk cId="3238525119" sldId="311"/>
            <ac:spMk id="14" creationId="{031983F6-FBD2-4523-8F59-DD6C988F5337}"/>
          </ac:spMkLst>
        </pc:spChg>
        <pc:spChg chg="add del">
          <ac:chgData name="Matthew" userId="9c1e9647689a123b" providerId="LiveId" clId="{47ABE1F1-35A3-4275-AD3D-C50432AC8BC7}" dt="2020-02-03T18:43:05.891" v="990"/>
          <ac:spMkLst>
            <pc:docMk/>
            <pc:sldMk cId="3238525119" sldId="311"/>
            <ac:spMk id="15" creationId="{779A20BA-F7A1-4071-8E30-5A2BF16377B0}"/>
          </ac:spMkLst>
        </pc:spChg>
        <pc:spChg chg="del">
          <ac:chgData name="Matthew" userId="9c1e9647689a123b" providerId="LiveId" clId="{47ABE1F1-35A3-4275-AD3D-C50432AC8BC7}" dt="2020-02-03T18:43:23.685" v="1020" actId="478"/>
          <ac:spMkLst>
            <pc:docMk/>
            <pc:sldMk cId="3238525119" sldId="311"/>
            <ac:spMk id="16" creationId="{262CB3D4-4706-475B-8BA7-5BD84278AF58}"/>
          </ac:spMkLst>
        </pc:spChg>
        <pc:spChg chg="add del">
          <ac:chgData name="Matthew" userId="9c1e9647689a123b" providerId="LiveId" clId="{47ABE1F1-35A3-4275-AD3D-C50432AC8BC7}" dt="2020-02-03T18:43:05.891" v="990"/>
          <ac:spMkLst>
            <pc:docMk/>
            <pc:sldMk cId="3238525119" sldId="311"/>
            <ac:spMk id="17" creationId="{793C0CE5-B4F5-4F74-824F-E4AA115ECB30}"/>
          </ac:spMkLst>
        </pc:spChg>
        <pc:spChg chg="add mod topLvl">
          <ac:chgData name="Matthew" userId="9c1e9647689a123b" providerId="LiveId" clId="{47ABE1F1-35A3-4275-AD3D-C50432AC8BC7}" dt="2020-02-03T19:50:34.447" v="2584" actId="164"/>
          <ac:spMkLst>
            <pc:docMk/>
            <pc:sldMk cId="3238525119" sldId="311"/>
            <ac:spMk id="22" creationId="{16FD5829-FFB1-4FCB-AD27-B2DF98D58BB7}"/>
          </ac:spMkLst>
        </pc:spChg>
        <pc:spChg chg="add mod topLvl">
          <ac:chgData name="Matthew" userId="9c1e9647689a123b" providerId="LiveId" clId="{47ABE1F1-35A3-4275-AD3D-C50432AC8BC7}" dt="2020-02-03T19:50:34.447" v="2584" actId="164"/>
          <ac:spMkLst>
            <pc:docMk/>
            <pc:sldMk cId="3238525119" sldId="311"/>
            <ac:spMk id="23" creationId="{F695773E-1AFA-44AD-A25A-96A043D2F8B0}"/>
          </ac:spMkLst>
        </pc:spChg>
        <pc:spChg chg="add mod topLvl">
          <ac:chgData name="Matthew" userId="9c1e9647689a123b" providerId="LiveId" clId="{47ABE1F1-35A3-4275-AD3D-C50432AC8BC7}" dt="2020-02-03T19:50:34.447" v="2584" actId="164"/>
          <ac:spMkLst>
            <pc:docMk/>
            <pc:sldMk cId="3238525119" sldId="311"/>
            <ac:spMk id="24" creationId="{1A139376-1F90-4407-ABB3-A5278BAC41D3}"/>
          </ac:spMkLst>
        </pc:spChg>
        <pc:spChg chg="add del mod">
          <ac:chgData name="Matthew" userId="9c1e9647689a123b" providerId="LiveId" clId="{47ABE1F1-35A3-4275-AD3D-C50432AC8BC7}" dt="2020-02-03T19:37:36.576" v="2396" actId="478"/>
          <ac:spMkLst>
            <pc:docMk/>
            <pc:sldMk cId="3238525119" sldId="311"/>
            <ac:spMk id="34" creationId="{4A0FC273-1015-46B3-A07E-1495FF19C63B}"/>
          </ac:spMkLst>
        </pc:spChg>
        <pc:spChg chg="add mod topLvl">
          <ac:chgData name="Matthew" userId="9c1e9647689a123b" providerId="LiveId" clId="{47ABE1F1-35A3-4275-AD3D-C50432AC8BC7}" dt="2020-02-03T19:50:34.447" v="2584" actId="164"/>
          <ac:spMkLst>
            <pc:docMk/>
            <pc:sldMk cId="3238525119" sldId="311"/>
            <ac:spMk id="37" creationId="{D5FEE2B1-C3C1-4CC7-917A-B40EADEF9D08}"/>
          </ac:spMkLst>
        </pc:spChg>
        <pc:spChg chg="add mod topLvl">
          <ac:chgData name="Matthew" userId="9c1e9647689a123b" providerId="LiveId" clId="{47ABE1F1-35A3-4275-AD3D-C50432AC8BC7}" dt="2020-02-03T19:55:38.362" v="2639" actId="1076"/>
          <ac:spMkLst>
            <pc:docMk/>
            <pc:sldMk cId="3238525119" sldId="311"/>
            <ac:spMk id="41" creationId="{94130CD3-DDAC-4924-AD3B-7D714A93B974}"/>
          </ac:spMkLst>
        </pc:spChg>
        <pc:spChg chg="add mod topLvl">
          <ac:chgData name="Matthew" userId="9c1e9647689a123b" providerId="LiveId" clId="{47ABE1F1-35A3-4275-AD3D-C50432AC8BC7}" dt="2020-02-03T19:55:38.362" v="2639" actId="1076"/>
          <ac:spMkLst>
            <pc:docMk/>
            <pc:sldMk cId="3238525119" sldId="311"/>
            <ac:spMk id="42" creationId="{DDED0FF9-18F1-4E59-9C97-93590DC3D7AD}"/>
          </ac:spMkLst>
        </pc:spChg>
        <pc:spChg chg="add mod topLvl">
          <ac:chgData name="Matthew" userId="9c1e9647689a123b" providerId="LiveId" clId="{47ABE1F1-35A3-4275-AD3D-C50432AC8BC7}" dt="2020-02-03T19:55:50.430" v="2643" actId="1076"/>
          <ac:spMkLst>
            <pc:docMk/>
            <pc:sldMk cId="3238525119" sldId="311"/>
            <ac:spMk id="43" creationId="{8F1A14E5-F8BA-4C8A-A33E-3B1828FFC52D}"/>
          </ac:spMkLst>
        </pc:spChg>
        <pc:spChg chg="add mod topLvl">
          <ac:chgData name="Matthew" userId="9c1e9647689a123b" providerId="LiveId" clId="{47ABE1F1-35A3-4275-AD3D-C50432AC8BC7}" dt="2020-02-03T19:55:53.317" v="2644" actId="1076"/>
          <ac:spMkLst>
            <pc:docMk/>
            <pc:sldMk cId="3238525119" sldId="311"/>
            <ac:spMk id="44" creationId="{55E00D9D-B6D3-4607-B003-15ED69502A84}"/>
          </ac:spMkLst>
        </pc:spChg>
        <pc:spChg chg="add mod topLvl">
          <ac:chgData name="Matthew" userId="9c1e9647689a123b" providerId="LiveId" clId="{47ABE1F1-35A3-4275-AD3D-C50432AC8BC7}" dt="2020-02-03T19:53:23.388" v="2616" actId="164"/>
          <ac:spMkLst>
            <pc:docMk/>
            <pc:sldMk cId="3238525119" sldId="311"/>
            <ac:spMk id="52" creationId="{917746C0-AD21-4F16-8A8B-8F7257F5B39B}"/>
          </ac:spMkLst>
        </pc:spChg>
        <pc:spChg chg="add mod">
          <ac:chgData name="Matthew" userId="9c1e9647689a123b" providerId="LiveId" clId="{47ABE1F1-35A3-4275-AD3D-C50432AC8BC7}" dt="2020-02-03T19:50:42.140" v="2585" actId="164"/>
          <ac:spMkLst>
            <pc:docMk/>
            <pc:sldMk cId="3238525119" sldId="311"/>
            <ac:spMk id="53" creationId="{2E91D1AE-9626-400D-9D75-8434066D09A5}"/>
          </ac:spMkLst>
        </pc:spChg>
        <pc:spChg chg="add mod">
          <ac:chgData name="Matthew" userId="9c1e9647689a123b" providerId="LiveId" clId="{47ABE1F1-35A3-4275-AD3D-C50432AC8BC7}" dt="2020-02-03T19:53:33.748" v="2622" actId="14100"/>
          <ac:spMkLst>
            <pc:docMk/>
            <pc:sldMk cId="3238525119" sldId="311"/>
            <ac:spMk id="60" creationId="{BA307447-89CF-4CA3-B26C-3CB1C98DB5C9}"/>
          </ac:spMkLst>
        </pc:spChg>
        <pc:spChg chg="add mod">
          <ac:chgData name="Matthew" userId="9c1e9647689a123b" providerId="LiveId" clId="{47ABE1F1-35A3-4275-AD3D-C50432AC8BC7}" dt="2020-02-03T19:54:20.872" v="2634" actId="1076"/>
          <ac:spMkLst>
            <pc:docMk/>
            <pc:sldMk cId="3238525119" sldId="311"/>
            <ac:spMk id="77" creationId="{577D68B7-F90B-4035-B1E9-46A46FC3B566}"/>
          </ac:spMkLst>
        </pc:spChg>
        <pc:grpChg chg="add del mod topLvl">
          <ac:chgData name="Matthew" userId="9c1e9647689a123b" providerId="LiveId" clId="{47ABE1F1-35A3-4275-AD3D-C50432AC8BC7}" dt="2020-02-03T19:50:30.480" v="2583" actId="165"/>
          <ac:grpSpMkLst>
            <pc:docMk/>
            <pc:sldMk cId="3238525119" sldId="311"/>
            <ac:grpSpMk id="38" creationId="{31142A82-D929-44A1-A380-CB2278885B33}"/>
          </ac:grpSpMkLst>
        </pc:grpChg>
        <pc:grpChg chg="add del mod">
          <ac:chgData name="Matthew" userId="9c1e9647689a123b" providerId="LiveId" clId="{47ABE1F1-35A3-4275-AD3D-C50432AC8BC7}" dt="2020-02-03T19:53:19.327" v="2615" actId="165"/>
          <ac:grpSpMkLst>
            <pc:docMk/>
            <pc:sldMk cId="3238525119" sldId="311"/>
            <ac:grpSpMk id="61" creationId="{E917669A-6CB9-411E-83D9-D681122A623A}"/>
          </ac:grpSpMkLst>
        </pc:grpChg>
        <pc:grpChg chg="add del mod">
          <ac:chgData name="Matthew" userId="9c1e9647689a123b" providerId="LiveId" clId="{47ABE1F1-35A3-4275-AD3D-C50432AC8BC7}" dt="2020-02-03T19:50:20.491" v="2582" actId="165"/>
          <ac:grpSpMkLst>
            <pc:docMk/>
            <pc:sldMk cId="3238525119" sldId="311"/>
            <ac:grpSpMk id="62" creationId="{3C25F7B3-1DB5-44EB-B5BC-A252CBD77735}"/>
          </ac:grpSpMkLst>
        </pc:grpChg>
        <pc:grpChg chg="add mod">
          <ac:chgData name="Matthew" userId="9c1e9647689a123b" providerId="LiveId" clId="{47ABE1F1-35A3-4275-AD3D-C50432AC8BC7}" dt="2020-02-03T19:50:34.447" v="2584" actId="164"/>
          <ac:grpSpMkLst>
            <pc:docMk/>
            <pc:sldMk cId="3238525119" sldId="311"/>
            <ac:grpSpMk id="63" creationId="{9BA8C603-9F00-4DA4-A829-A1E4133538AC}"/>
          </ac:grpSpMkLst>
        </pc:grpChg>
        <pc:grpChg chg="add mod">
          <ac:chgData name="Matthew" userId="9c1e9647689a123b" providerId="LiveId" clId="{47ABE1F1-35A3-4275-AD3D-C50432AC8BC7}" dt="2020-02-03T19:53:43.254" v="2624" actId="1076"/>
          <ac:grpSpMkLst>
            <pc:docMk/>
            <pc:sldMk cId="3238525119" sldId="311"/>
            <ac:grpSpMk id="64" creationId="{640FB88C-59AD-4D0C-897A-4A19C0E41EBA}"/>
          </ac:grpSpMkLst>
        </pc:grpChg>
        <pc:grpChg chg="add mod">
          <ac:chgData name="Matthew" userId="9c1e9647689a123b" providerId="LiveId" clId="{47ABE1F1-35A3-4275-AD3D-C50432AC8BC7}" dt="2020-02-03T19:53:35.281" v="2623" actId="1076"/>
          <ac:grpSpMkLst>
            <pc:docMk/>
            <pc:sldMk cId="3238525119" sldId="311"/>
            <ac:grpSpMk id="78" creationId="{0656E0C3-2F69-4B47-8911-095598BDFC9B}"/>
          </ac:grpSpMkLst>
        </pc:grpChg>
        <pc:picChg chg="add del">
          <ac:chgData name="Matthew" userId="9c1e9647689a123b" providerId="LiveId" clId="{47ABE1F1-35A3-4275-AD3D-C50432AC8BC7}" dt="2020-02-03T18:43:05.891" v="990"/>
          <ac:picMkLst>
            <pc:docMk/>
            <pc:sldMk cId="3238525119" sldId="311"/>
            <ac:picMk id="8" creationId="{2D050A01-66DE-4937-8C30-CFCD8CAB5450}"/>
          </ac:picMkLst>
        </pc:picChg>
        <pc:picChg chg="add mod topLvl modCrop">
          <ac:chgData name="Matthew" userId="9c1e9647689a123b" providerId="LiveId" clId="{47ABE1F1-35A3-4275-AD3D-C50432AC8BC7}" dt="2020-02-03T19:50:34.447" v="2584" actId="164"/>
          <ac:picMkLst>
            <pc:docMk/>
            <pc:sldMk cId="3238525119" sldId="311"/>
            <ac:picMk id="18" creationId="{8F15663E-0BCE-4B38-A5FE-5B60E9E273E0}"/>
          </ac:picMkLst>
        </pc:picChg>
        <pc:picChg chg="add mod topLvl modCrop">
          <ac:chgData name="Matthew" userId="9c1e9647689a123b" providerId="LiveId" clId="{47ABE1F1-35A3-4275-AD3D-C50432AC8BC7}" dt="2020-02-03T19:53:23.388" v="2616" actId="164"/>
          <ac:picMkLst>
            <pc:docMk/>
            <pc:sldMk cId="3238525119" sldId="311"/>
            <ac:picMk id="40" creationId="{2C130BE7-BE17-4F01-ABF1-779778324719}"/>
          </ac:picMkLst>
        </pc:picChg>
        <pc:picChg chg="add mod">
          <ac:chgData name="Matthew" userId="9c1e9647689a123b" providerId="LiveId" clId="{47ABE1F1-35A3-4275-AD3D-C50432AC8BC7}" dt="2020-02-03T19:50:42.140" v="2585" actId="164"/>
          <ac:picMkLst>
            <pc:docMk/>
            <pc:sldMk cId="3238525119" sldId="311"/>
            <ac:picMk id="48" creationId="{06314781-5BEA-49A8-B1CA-250789758A6B}"/>
          </ac:picMkLst>
        </pc:picChg>
        <pc:cxnChg chg="add del">
          <ac:chgData name="Matthew" userId="9c1e9647689a123b" providerId="LiveId" clId="{47ABE1F1-35A3-4275-AD3D-C50432AC8BC7}" dt="2020-02-03T18:43:05.891" v="990"/>
          <ac:cxnSpMkLst>
            <pc:docMk/>
            <pc:sldMk cId="3238525119" sldId="311"/>
            <ac:cxnSpMk id="9" creationId="{0981F45E-EFFA-4959-8E95-64F0557420F7}"/>
          </ac:cxnSpMkLst>
        </pc:cxnChg>
        <pc:cxnChg chg="add del">
          <ac:chgData name="Matthew" userId="9c1e9647689a123b" providerId="LiveId" clId="{47ABE1F1-35A3-4275-AD3D-C50432AC8BC7}" dt="2020-02-03T18:43:05.891" v="990"/>
          <ac:cxnSpMkLst>
            <pc:docMk/>
            <pc:sldMk cId="3238525119" sldId="311"/>
            <ac:cxnSpMk id="12" creationId="{3C23F510-44B9-4C74-8855-8DADB8035917}"/>
          </ac:cxnSpMkLst>
        </pc:cxnChg>
        <pc:cxnChg chg="add del">
          <ac:chgData name="Matthew" userId="9c1e9647689a123b" providerId="LiveId" clId="{47ABE1F1-35A3-4275-AD3D-C50432AC8BC7}" dt="2020-02-03T18:43:05.891" v="990"/>
          <ac:cxnSpMkLst>
            <pc:docMk/>
            <pc:sldMk cId="3238525119" sldId="311"/>
            <ac:cxnSpMk id="13" creationId="{6EDF9395-FD80-4733-A165-CA40F58C7472}"/>
          </ac:cxnSpMkLst>
        </pc:cxnChg>
        <pc:cxnChg chg="add mod topLvl">
          <ac:chgData name="Matthew" userId="9c1e9647689a123b" providerId="LiveId" clId="{47ABE1F1-35A3-4275-AD3D-C50432AC8BC7}" dt="2020-02-03T19:50:34.447" v="2584" actId="164"/>
          <ac:cxnSpMkLst>
            <pc:docMk/>
            <pc:sldMk cId="3238525119" sldId="311"/>
            <ac:cxnSpMk id="19" creationId="{1FF344E5-077A-464D-9742-DF6EC6211992}"/>
          </ac:cxnSpMkLst>
        </pc:cxnChg>
        <pc:cxnChg chg="add mod topLvl">
          <ac:chgData name="Matthew" userId="9c1e9647689a123b" providerId="LiveId" clId="{47ABE1F1-35A3-4275-AD3D-C50432AC8BC7}" dt="2020-02-03T19:50:34.447" v="2584" actId="164"/>
          <ac:cxnSpMkLst>
            <pc:docMk/>
            <pc:sldMk cId="3238525119" sldId="311"/>
            <ac:cxnSpMk id="20" creationId="{BEB6A1C9-43A1-48A3-8E7E-01B8180B4A05}"/>
          </ac:cxnSpMkLst>
        </pc:cxnChg>
        <pc:cxnChg chg="add mod topLvl">
          <ac:chgData name="Matthew" userId="9c1e9647689a123b" providerId="LiveId" clId="{47ABE1F1-35A3-4275-AD3D-C50432AC8BC7}" dt="2020-02-03T19:50:34.447" v="2584" actId="164"/>
          <ac:cxnSpMkLst>
            <pc:docMk/>
            <pc:sldMk cId="3238525119" sldId="311"/>
            <ac:cxnSpMk id="21" creationId="{D9915C52-6547-43E9-A703-32376B203BF7}"/>
          </ac:cxnSpMkLst>
        </pc:cxnChg>
        <pc:cxnChg chg="add mod">
          <ac:chgData name="Matthew" userId="9c1e9647689a123b" providerId="LiveId" clId="{47ABE1F1-35A3-4275-AD3D-C50432AC8BC7}" dt="2020-02-03T19:53:33.748" v="2622" actId="14100"/>
          <ac:cxnSpMkLst>
            <pc:docMk/>
            <pc:sldMk cId="3238525119" sldId="311"/>
            <ac:cxnSpMk id="49" creationId="{0A9E8EC9-2966-41C4-9725-06F66C2E36DF}"/>
          </ac:cxnSpMkLst>
        </pc:cxnChg>
        <pc:cxnChg chg="add mod">
          <ac:chgData name="Matthew" userId="9c1e9647689a123b" providerId="LiveId" clId="{47ABE1F1-35A3-4275-AD3D-C50432AC8BC7}" dt="2020-02-03T19:54:34.531" v="2638" actId="14100"/>
          <ac:cxnSpMkLst>
            <pc:docMk/>
            <pc:sldMk cId="3238525119" sldId="311"/>
            <ac:cxnSpMk id="54" creationId="{C69A3681-628E-45E6-9063-003280A760E2}"/>
          </ac:cxnSpMkLst>
        </pc:cxnChg>
        <pc:cxnChg chg="add mod">
          <ac:chgData name="Matthew" userId="9c1e9647689a123b" providerId="LiveId" clId="{47ABE1F1-35A3-4275-AD3D-C50432AC8BC7}" dt="2020-02-03T19:54:31.215" v="2637" actId="14100"/>
          <ac:cxnSpMkLst>
            <pc:docMk/>
            <pc:sldMk cId="3238525119" sldId="311"/>
            <ac:cxnSpMk id="57" creationId="{C913D418-9487-4604-A78B-C1B6AA948CE6}"/>
          </ac:cxnSpMkLst>
        </pc:cxnChg>
      </pc:sldChg>
      <pc:sldChg chg="addSp delSp modSp add del ord">
        <pc:chgData name="Matthew" userId="9c1e9647689a123b" providerId="LiveId" clId="{47ABE1F1-35A3-4275-AD3D-C50432AC8BC7}" dt="2020-02-03T20:27:28.306" v="3830" actId="478"/>
        <pc:sldMkLst>
          <pc:docMk/>
          <pc:sldMk cId="2490723938" sldId="312"/>
        </pc:sldMkLst>
        <pc:spChg chg="mod">
          <ac:chgData name="Matthew" userId="9c1e9647689a123b" providerId="LiveId" clId="{47ABE1F1-35A3-4275-AD3D-C50432AC8BC7}" dt="2020-02-03T19:31:39.198" v="1809" actId="20577"/>
          <ac:spMkLst>
            <pc:docMk/>
            <pc:sldMk cId="2490723938" sldId="312"/>
            <ac:spMk id="2" creationId="{785D9A93-1BF2-41EF-844E-BC80EB624DB4}"/>
          </ac:spMkLst>
        </pc:spChg>
        <pc:spChg chg="mod topLvl">
          <ac:chgData name="Matthew" userId="9c1e9647689a123b" providerId="LiveId" clId="{47ABE1F1-35A3-4275-AD3D-C50432AC8BC7}" dt="2020-02-03T19:27:42.095" v="1349" actId="164"/>
          <ac:spMkLst>
            <pc:docMk/>
            <pc:sldMk cId="2490723938" sldId="312"/>
            <ac:spMk id="9" creationId="{5C5071B5-EAC6-4D85-9F5B-B207B34C24A9}"/>
          </ac:spMkLst>
        </pc:spChg>
        <pc:spChg chg="mod topLvl">
          <ac:chgData name="Matthew" userId="9c1e9647689a123b" providerId="LiveId" clId="{47ABE1F1-35A3-4275-AD3D-C50432AC8BC7}" dt="2020-02-03T19:27:42.095" v="1349" actId="164"/>
          <ac:spMkLst>
            <pc:docMk/>
            <pc:sldMk cId="2490723938" sldId="312"/>
            <ac:spMk id="13" creationId="{85074CEE-CA55-4615-9CDB-64536289ECB7}"/>
          </ac:spMkLst>
        </pc:spChg>
        <pc:spChg chg="del mod">
          <ac:chgData name="Matthew" userId="9c1e9647689a123b" providerId="LiveId" clId="{47ABE1F1-35A3-4275-AD3D-C50432AC8BC7}" dt="2020-02-03T19:15:52.561" v="1162" actId="478"/>
          <ac:spMkLst>
            <pc:docMk/>
            <pc:sldMk cId="2490723938" sldId="312"/>
            <ac:spMk id="14" creationId="{FDE6544B-4D1C-4D88-9C80-06EB049B4A14}"/>
          </ac:spMkLst>
        </pc:spChg>
        <pc:spChg chg="del mod">
          <ac:chgData name="Matthew" userId="9c1e9647689a123b" providerId="LiveId" clId="{47ABE1F1-35A3-4275-AD3D-C50432AC8BC7}" dt="2020-02-03T19:15:55.485" v="1165" actId="478"/>
          <ac:spMkLst>
            <pc:docMk/>
            <pc:sldMk cId="2490723938" sldId="312"/>
            <ac:spMk id="15" creationId="{6E5F28FE-2CE4-4944-9409-9461F3AC3E01}"/>
          </ac:spMkLst>
        </pc:spChg>
        <pc:spChg chg="add del mod">
          <ac:chgData name="Matthew" userId="9c1e9647689a123b" providerId="LiveId" clId="{47ABE1F1-35A3-4275-AD3D-C50432AC8BC7}" dt="2020-02-03T20:27:04.289" v="3828" actId="1076"/>
          <ac:spMkLst>
            <pc:docMk/>
            <pc:sldMk cId="2490723938" sldId="312"/>
            <ac:spMk id="16" creationId="{262CB3D4-4706-475B-8BA7-5BD84278AF58}"/>
          </ac:spMkLst>
        </pc:spChg>
        <pc:spChg chg="mod topLvl">
          <ac:chgData name="Matthew" userId="9c1e9647689a123b" providerId="LiveId" clId="{47ABE1F1-35A3-4275-AD3D-C50432AC8BC7}" dt="2020-02-03T19:27:42.095" v="1349" actId="164"/>
          <ac:spMkLst>
            <pc:docMk/>
            <pc:sldMk cId="2490723938" sldId="312"/>
            <ac:spMk id="17" creationId="{B2575C7D-13CD-4F07-BCF1-344768A8E110}"/>
          </ac:spMkLst>
        </pc:spChg>
        <pc:spChg chg="add mod">
          <ac:chgData name="Matthew" userId="9c1e9647689a123b" providerId="LiveId" clId="{47ABE1F1-35A3-4275-AD3D-C50432AC8BC7}" dt="2020-02-03T19:45:27.873" v="2446" actId="1076"/>
          <ac:spMkLst>
            <pc:docMk/>
            <pc:sldMk cId="2490723938" sldId="312"/>
            <ac:spMk id="22" creationId="{2304CCFF-0866-4AE5-BF21-B0B3F8D1C09F}"/>
          </ac:spMkLst>
        </pc:spChg>
        <pc:spChg chg="add mod">
          <ac:chgData name="Matthew" userId="9c1e9647689a123b" providerId="LiveId" clId="{47ABE1F1-35A3-4275-AD3D-C50432AC8BC7}" dt="2020-02-03T19:45:27.873" v="2446" actId="1076"/>
          <ac:spMkLst>
            <pc:docMk/>
            <pc:sldMk cId="2490723938" sldId="312"/>
            <ac:spMk id="23" creationId="{147F3253-58B4-49B6-B4A1-47D6CADC937B}"/>
          </ac:spMkLst>
        </pc:spChg>
        <pc:spChg chg="add mod">
          <ac:chgData name="Matthew" userId="9c1e9647689a123b" providerId="LiveId" clId="{47ABE1F1-35A3-4275-AD3D-C50432AC8BC7}" dt="2020-02-03T19:30:48.028" v="1760" actId="1076"/>
          <ac:spMkLst>
            <pc:docMk/>
            <pc:sldMk cId="2490723938" sldId="312"/>
            <ac:spMk id="24" creationId="{991F1EC0-90C8-47E3-AC48-BB8E62A1D672}"/>
          </ac:spMkLst>
        </pc:spChg>
        <pc:spChg chg="add mod">
          <ac:chgData name="Matthew" userId="9c1e9647689a123b" providerId="LiveId" clId="{47ABE1F1-35A3-4275-AD3D-C50432AC8BC7}" dt="2020-02-03T19:27:42.095" v="1349" actId="164"/>
          <ac:spMkLst>
            <pc:docMk/>
            <pc:sldMk cId="2490723938" sldId="312"/>
            <ac:spMk id="28" creationId="{119A14AC-BC8C-4398-A845-737C1D879608}"/>
          </ac:spMkLst>
        </pc:spChg>
        <pc:spChg chg="add mod">
          <ac:chgData name="Matthew" userId="9c1e9647689a123b" providerId="LiveId" clId="{47ABE1F1-35A3-4275-AD3D-C50432AC8BC7}" dt="2020-02-03T20:03:02.058" v="2781" actId="1076"/>
          <ac:spMkLst>
            <pc:docMk/>
            <pc:sldMk cId="2490723938" sldId="312"/>
            <ac:spMk id="47" creationId="{4BBCE81E-1093-4CB4-B4F5-A0B0D030AB8F}"/>
          </ac:spMkLst>
        </pc:spChg>
        <pc:spChg chg="add del">
          <ac:chgData name="Matthew" userId="9c1e9647689a123b" providerId="LiveId" clId="{47ABE1F1-35A3-4275-AD3D-C50432AC8BC7}" dt="2020-02-03T20:24:37.226" v="3793"/>
          <ac:spMkLst>
            <pc:docMk/>
            <pc:sldMk cId="2490723938" sldId="312"/>
            <ac:spMk id="54" creationId="{6C268B5C-065B-4C2C-944C-E883294309BB}"/>
          </ac:spMkLst>
        </pc:spChg>
        <pc:spChg chg="add del">
          <ac:chgData name="Matthew" userId="9c1e9647689a123b" providerId="LiveId" clId="{47ABE1F1-35A3-4275-AD3D-C50432AC8BC7}" dt="2020-02-03T20:25:53.952" v="3814" actId="478"/>
          <ac:spMkLst>
            <pc:docMk/>
            <pc:sldMk cId="2490723938" sldId="312"/>
            <ac:spMk id="55" creationId="{A58CFBD5-1778-41A5-B741-D6D7A6BC7B69}"/>
          </ac:spMkLst>
        </pc:spChg>
        <pc:spChg chg="add del">
          <ac:chgData name="Matthew" userId="9c1e9647689a123b" providerId="LiveId" clId="{47ABE1F1-35A3-4275-AD3D-C50432AC8BC7}" dt="2020-02-03T20:25:55.432" v="3815" actId="478"/>
          <ac:spMkLst>
            <pc:docMk/>
            <pc:sldMk cId="2490723938" sldId="312"/>
            <ac:spMk id="56" creationId="{E442BCA0-312E-4ED4-819E-05EE80F723A3}"/>
          </ac:spMkLst>
        </pc:spChg>
        <pc:spChg chg="add del mod">
          <ac:chgData name="Matthew" userId="9c1e9647689a123b" providerId="LiveId" clId="{47ABE1F1-35A3-4275-AD3D-C50432AC8BC7}" dt="2020-02-03T20:27:28.306" v="3830" actId="478"/>
          <ac:spMkLst>
            <pc:docMk/>
            <pc:sldMk cId="2490723938" sldId="312"/>
            <ac:spMk id="57" creationId="{0D991295-EFBA-4C4C-A176-FDFB467EA1AD}"/>
          </ac:spMkLst>
        </pc:spChg>
        <pc:spChg chg="add del">
          <ac:chgData name="Matthew" userId="9c1e9647689a123b" providerId="LiveId" clId="{47ABE1F1-35A3-4275-AD3D-C50432AC8BC7}" dt="2020-02-03T20:27:28.306" v="3830" actId="478"/>
          <ac:spMkLst>
            <pc:docMk/>
            <pc:sldMk cId="2490723938" sldId="312"/>
            <ac:spMk id="58" creationId="{2A7E6B8F-C974-4A78-9712-74C0BF6FFC16}"/>
          </ac:spMkLst>
        </pc:spChg>
        <pc:grpChg chg="add del mod">
          <ac:chgData name="Matthew" userId="9c1e9647689a123b" providerId="LiveId" clId="{47ABE1F1-35A3-4275-AD3D-C50432AC8BC7}" dt="2020-02-03T19:15:58.757" v="1166" actId="165"/>
          <ac:grpSpMkLst>
            <pc:docMk/>
            <pc:sldMk cId="2490723938" sldId="312"/>
            <ac:grpSpMk id="8" creationId="{9A05D049-4023-4ADB-96F3-A8AEF86B3C89}"/>
          </ac:grpSpMkLst>
        </pc:grpChg>
        <pc:grpChg chg="add mod">
          <ac:chgData name="Matthew" userId="9c1e9647689a123b" providerId="LiveId" clId="{47ABE1F1-35A3-4275-AD3D-C50432AC8BC7}" dt="2020-02-03T19:44:58.370" v="2433" actId="14826"/>
          <ac:grpSpMkLst>
            <pc:docMk/>
            <pc:sldMk cId="2490723938" sldId="312"/>
            <ac:grpSpMk id="43" creationId="{93C938A1-FFC2-49C7-9805-8AB15DC3C74C}"/>
          </ac:grpSpMkLst>
        </pc:grpChg>
        <pc:picChg chg="add del mod modCrop">
          <ac:chgData name="Matthew" userId="9c1e9647689a123b" providerId="LiveId" clId="{47ABE1F1-35A3-4275-AD3D-C50432AC8BC7}" dt="2020-02-03T19:21:41.893" v="1218" actId="931"/>
          <ac:picMkLst>
            <pc:docMk/>
            <pc:sldMk cId="2490723938" sldId="312"/>
            <ac:picMk id="4" creationId="{D58C3163-6663-4753-9DE6-82AA845D7DC2}"/>
          </ac:picMkLst>
        </pc:picChg>
        <pc:picChg chg="mod topLvl">
          <ac:chgData name="Matthew" userId="9c1e9647689a123b" providerId="LiveId" clId="{47ABE1F1-35A3-4275-AD3D-C50432AC8BC7}" dt="2020-02-03T19:45:18.774" v="2445" actId="1037"/>
          <ac:picMkLst>
            <pc:docMk/>
            <pc:sldMk cId="2490723938" sldId="312"/>
            <ac:picMk id="12" creationId="{F5782951-81C4-434C-86BE-64A36DCCB68C}"/>
          </ac:picMkLst>
        </pc:picChg>
        <pc:picChg chg="add mod modCrop">
          <ac:chgData name="Matthew" userId="9c1e9647689a123b" providerId="LiveId" clId="{47ABE1F1-35A3-4275-AD3D-C50432AC8BC7}" dt="2020-02-03T19:27:42.095" v="1349" actId="164"/>
          <ac:picMkLst>
            <pc:docMk/>
            <pc:sldMk cId="2490723938" sldId="312"/>
            <ac:picMk id="18" creationId="{C006E3D5-5D0D-4FC0-BF31-2B67A54B0C6F}"/>
          </ac:picMkLst>
        </pc:picChg>
        <pc:cxnChg chg="add del mod">
          <ac:chgData name="Matthew" userId="9c1e9647689a123b" providerId="LiveId" clId="{47ABE1F1-35A3-4275-AD3D-C50432AC8BC7}" dt="2020-02-03T19:23:47.994" v="1243" actId="478"/>
          <ac:cxnSpMkLst>
            <pc:docMk/>
            <pc:sldMk cId="2490723938" sldId="312"/>
            <ac:cxnSpMk id="20" creationId="{48CBB7AB-FE48-4892-8C4C-10BD84C2E7FA}"/>
          </ac:cxnSpMkLst>
        </pc:cxnChg>
        <pc:cxnChg chg="add mod">
          <ac:chgData name="Matthew" userId="9c1e9647689a123b" providerId="LiveId" clId="{47ABE1F1-35A3-4275-AD3D-C50432AC8BC7}" dt="2020-02-03T19:30:50.698" v="1761" actId="14100"/>
          <ac:cxnSpMkLst>
            <pc:docMk/>
            <pc:sldMk cId="2490723938" sldId="312"/>
            <ac:cxnSpMk id="26" creationId="{58D440B0-AFA4-4AB3-A326-9B94A35EF05B}"/>
          </ac:cxnSpMkLst>
        </pc:cxnChg>
        <pc:cxnChg chg="add mod">
          <ac:chgData name="Matthew" userId="9c1e9647689a123b" providerId="LiveId" clId="{47ABE1F1-35A3-4275-AD3D-C50432AC8BC7}" dt="2020-02-03T19:27:42.095" v="1349" actId="164"/>
          <ac:cxnSpMkLst>
            <pc:docMk/>
            <pc:sldMk cId="2490723938" sldId="312"/>
            <ac:cxnSpMk id="29" creationId="{3FB8CC20-FC4B-4D70-8D26-32759761DD7A}"/>
          </ac:cxnSpMkLst>
        </pc:cxnChg>
        <pc:cxnChg chg="add mod">
          <ac:chgData name="Matthew" userId="9c1e9647689a123b" providerId="LiveId" clId="{47ABE1F1-35A3-4275-AD3D-C50432AC8BC7}" dt="2020-02-03T20:02:32.891" v="2776" actId="14100"/>
          <ac:cxnSpMkLst>
            <pc:docMk/>
            <pc:sldMk cId="2490723938" sldId="312"/>
            <ac:cxnSpMk id="46" creationId="{2C93E5E9-1ABB-4811-A8F1-306E58B06213}"/>
          </ac:cxnSpMkLst>
        </pc:cxnChg>
        <pc:cxnChg chg="add mod">
          <ac:chgData name="Matthew" userId="9c1e9647689a123b" providerId="LiveId" clId="{47ABE1F1-35A3-4275-AD3D-C50432AC8BC7}" dt="2020-02-03T20:02:30.116" v="2775" actId="14100"/>
          <ac:cxnSpMkLst>
            <pc:docMk/>
            <pc:sldMk cId="2490723938" sldId="312"/>
            <ac:cxnSpMk id="50" creationId="{86B0AF07-4ACB-4797-8A55-D0BB13C4E9C6}"/>
          </ac:cxnSpMkLst>
        </pc:cxnChg>
      </pc:sldChg>
      <pc:sldChg chg="modSp add">
        <pc:chgData name="Matthew" userId="9c1e9647689a123b" providerId="LiveId" clId="{47ABE1F1-35A3-4275-AD3D-C50432AC8BC7}" dt="2020-02-03T20:04:13.433" v="2801" actId="20577"/>
        <pc:sldMkLst>
          <pc:docMk/>
          <pc:sldMk cId="3416015642" sldId="313"/>
        </pc:sldMkLst>
        <pc:spChg chg="mod">
          <ac:chgData name="Matthew" userId="9c1e9647689a123b" providerId="LiveId" clId="{47ABE1F1-35A3-4275-AD3D-C50432AC8BC7}" dt="2020-02-03T20:04:13.433" v="2801" actId="20577"/>
          <ac:spMkLst>
            <pc:docMk/>
            <pc:sldMk cId="3416015642" sldId="313"/>
            <ac:spMk id="2" creationId="{785D9A93-1BF2-41EF-844E-BC80EB624DB4}"/>
          </ac:spMkLst>
        </pc:spChg>
      </pc:sldChg>
      <pc:sldChg chg="addSp delSp modSp add">
        <pc:chgData name="Matthew" userId="9c1e9647689a123b" providerId="LiveId" clId="{47ABE1F1-35A3-4275-AD3D-C50432AC8BC7}" dt="2020-02-03T20:01:30.484" v="2767" actId="1076"/>
        <pc:sldMkLst>
          <pc:docMk/>
          <pc:sldMk cId="2132144049" sldId="314"/>
        </pc:sldMkLst>
        <pc:spChg chg="mod">
          <ac:chgData name="Matthew" userId="9c1e9647689a123b" providerId="LiveId" clId="{47ABE1F1-35A3-4275-AD3D-C50432AC8BC7}" dt="2020-02-03T19:56:13.357" v="2654" actId="20577"/>
          <ac:spMkLst>
            <pc:docMk/>
            <pc:sldMk cId="2132144049" sldId="314"/>
            <ac:spMk id="2" creationId="{785D9A93-1BF2-41EF-844E-BC80EB624DB4}"/>
          </ac:spMkLst>
        </pc:spChg>
        <pc:spChg chg="add del mod">
          <ac:chgData name="Matthew" userId="9c1e9647689a123b" providerId="LiveId" clId="{47ABE1F1-35A3-4275-AD3D-C50432AC8BC7}" dt="2020-02-03T20:00:48.589" v="2762" actId="478"/>
          <ac:spMkLst>
            <pc:docMk/>
            <pc:sldMk cId="2132144049" sldId="314"/>
            <ac:spMk id="8" creationId="{C203F9B9-C828-41E6-A0EF-D4B94C072D36}"/>
          </ac:spMkLst>
        </pc:spChg>
        <pc:spChg chg="add mod">
          <ac:chgData name="Matthew" userId="9c1e9647689a123b" providerId="LiveId" clId="{47ABE1F1-35A3-4275-AD3D-C50432AC8BC7}" dt="2020-02-03T20:00:46.508" v="2761" actId="164"/>
          <ac:spMkLst>
            <pc:docMk/>
            <pc:sldMk cId="2132144049" sldId="314"/>
            <ac:spMk id="12" creationId="{6CE04E6B-4854-44AB-A7F4-E1C407B1EB49}"/>
          </ac:spMkLst>
        </pc:spChg>
        <pc:spChg chg="add mod">
          <ac:chgData name="Matthew" userId="9c1e9647689a123b" providerId="LiveId" clId="{47ABE1F1-35A3-4275-AD3D-C50432AC8BC7}" dt="2020-02-03T20:00:35.950" v="2759" actId="164"/>
          <ac:spMkLst>
            <pc:docMk/>
            <pc:sldMk cId="2132144049" sldId="314"/>
            <ac:spMk id="13" creationId="{B09E1BD5-D5A4-4FAD-982B-959FC958A65C}"/>
          </ac:spMkLst>
        </pc:spChg>
        <pc:spChg chg="add mod">
          <ac:chgData name="Matthew" userId="9c1e9647689a123b" providerId="LiveId" clId="{47ABE1F1-35A3-4275-AD3D-C50432AC8BC7}" dt="2020-02-03T20:00:59.697" v="2763" actId="1076"/>
          <ac:spMkLst>
            <pc:docMk/>
            <pc:sldMk cId="2132144049" sldId="314"/>
            <ac:spMk id="15" creationId="{91A9FEF7-300C-4B47-B92D-D96152083F70}"/>
          </ac:spMkLst>
        </pc:spChg>
        <pc:spChg chg="del">
          <ac:chgData name="Matthew" userId="9c1e9647689a123b" providerId="LiveId" clId="{47ABE1F1-35A3-4275-AD3D-C50432AC8BC7}" dt="2020-02-03T19:56:15.344" v="2655" actId="478"/>
          <ac:spMkLst>
            <pc:docMk/>
            <pc:sldMk cId="2132144049" sldId="314"/>
            <ac:spMk id="16" creationId="{262CB3D4-4706-475B-8BA7-5BD84278AF58}"/>
          </ac:spMkLst>
        </pc:spChg>
        <pc:spChg chg="add mod">
          <ac:chgData name="Matthew" userId="9c1e9647689a123b" providerId="LiveId" clId="{47ABE1F1-35A3-4275-AD3D-C50432AC8BC7}" dt="2020-02-03T20:00:46.508" v="2761" actId="164"/>
          <ac:spMkLst>
            <pc:docMk/>
            <pc:sldMk cId="2132144049" sldId="314"/>
            <ac:spMk id="21" creationId="{8275A375-27C6-44C2-A5CD-FD8F39DA52BB}"/>
          </ac:spMkLst>
        </pc:spChg>
        <pc:spChg chg="add mod">
          <ac:chgData name="Matthew" userId="9c1e9647689a123b" providerId="LiveId" clId="{47ABE1F1-35A3-4275-AD3D-C50432AC8BC7}" dt="2020-02-03T20:00:46.508" v="2761" actId="164"/>
          <ac:spMkLst>
            <pc:docMk/>
            <pc:sldMk cId="2132144049" sldId="314"/>
            <ac:spMk id="22" creationId="{E4C44D7A-E10B-4175-8F07-B6C8C4B6FE5C}"/>
          </ac:spMkLst>
        </pc:spChg>
        <pc:spChg chg="add mod">
          <ac:chgData name="Matthew" userId="9c1e9647689a123b" providerId="LiveId" clId="{47ABE1F1-35A3-4275-AD3D-C50432AC8BC7}" dt="2020-02-03T20:01:30.484" v="2767" actId="1076"/>
          <ac:spMkLst>
            <pc:docMk/>
            <pc:sldMk cId="2132144049" sldId="314"/>
            <ac:spMk id="25" creationId="{97DB4F3C-BE6B-4E07-8B58-964B310BD161}"/>
          </ac:spMkLst>
        </pc:spChg>
        <pc:grpChg chg="add mod">
          <ac:chgData name="Matthew" userId="9c1e9647689a123b" providerId="LiveId" clId="{47ABE1F1-35A3-4275-AD3D-C50432AC8BC7}" dt="2020-02-03T20:00:41.719" v="2760" actId="1076"/>
          <ac:grpSpMkLst>
            <pc:docMk/>
            <pc:sldMk cId="2132144049" sldId="314"/>
            <ac:grpSpMk id="32" creationId="{6F323D7E-2484-4BB5-92FB-5CC4A4B59D16}"/>
          </ac:grpSpMkLst>
        </pc:grpChg>
        <pc:grpChg chg="add mod">
          <ac:chgData name="Matthew" userId="9c1e9647689a123b" providerId="LiveId" clId="{47ABE1F1-35A3-4275-AD3D-C50432AC8BC7}" dt="2020-02-03T20:00:46.508" v="2761" actId="164"/>
          <ac:grpSpMkLst>
            <pc:docMk/>
            <pc:sldMk cId="2132144049" sldId="314"/>
            <ac:grpSpMk id="33" creationId="{CD360D23-5097-41D5-A9A1-88BF7DE4B561}"/>
          </ac:grpSpMkLst>
        </pc:grpChg>
        <pc:picChg chg="add mod">
          <ac:chgData name="Matthew" userId="9c1e9647689a123b" providerId="LiveId" clId="{47ABE1F1-35A3-4275-AD3D-C50432AC8BC7}" dt="2020-02-03T20:00:46.508" v="2761" actId="164"/>
          <ac:picMkLst>
            <pc:docMk/>
            <pc:sldMk cId="2132144049" sldId="314"/>
            <ac:picMk id="4" creationId="{EEFA9A0E-3503-4D99-8FB2-B0829AC9CBC8}"/>
          </ac:picMkLst>
        </pc:picChg>
        <pc:picChg chg="add mod">
          <ac:chgData name="Matthew" userId="9c1e9647689a123b" providerId="LiveId" clId="{47ABE1F1-35A3-4275-AD3D-C50432AC8BC7}" dt="2020-02-03T20:01:30.484" v="2767" actId="1076"/>
          <ac:picMkLst>
            <pc:docMk/>
            <pc:sldMk cId="2132144049" sldId="314"/>
            <ac:picMk id="24" creationId="{88C42499-7FEF-40E5-9042-96D87512F575}"/>
          </ac:picMkLst>
        </pc:picChg>
        <pc:cxnChg chg="add mod">
          <ac:chgData name="Matthew" userId="9c1e9647689a123b" providerId="LiveId" clId="{47ABE1F1-35A3-4275-AD3D-C50432AC8BC7}" dt="2020-02-03T20:01:03.987" v="2764" actId="14100"/>
          <ac:cxnSpMkLst>
            <pc:docMk/>
            <pc:sldMk cId="2132144049" sldId="314"/>
            <ac:cxnSpMk id="14" creationId="{3A138B8E-DC89-4182-AC40-31EDE34F2289}"/>
          </ac:cxnSpMkLst>
        </pc:cxnChg>
        <pc:cxnChg chg="add mod">
          <ac:chgData name="Matthew" userId="9c1e9647689a123b" providerId="LiveId" clId="{47ABE1F1-35A3-4275-AD3D-C50432AC8BC7}" dt="2020-02-03T20:01:10.413" v="2766" actId="14100"/>
          <ac:cxnSpMkLst>
            <pc:docMk/>
            <pc:sldMk cId="2132144049" sldId="314"/>
            <ac:cxnSpMk id="17" creationId="{9F9A7954-D6E5-4C25-B150-7AD8D26F997C}"/>
          </ac:cxnSpMkLst>
        </pc:cxnChg>
        <pc:cxnChg chg="add mod">
          <ac:chgData name="Matthew" userId="9c1e9647689a123b" providerId="LiveId" clId="{47ABE1F1-35A3-4275-AD3D-C50432AC8BC7}" dt="2020-02-03T20:01:30.484" v="2767" actId="1076"/>
          <ac:cxnSpMkLst>
            <pc:docMk/>
            <pc:sldMk cId="2132144049" sldId="314"/>
            <ac:cxnSpMk id="26" creationId="{566B348D-4003-46D1-9E19-FFA176B22595}"/>
          </ac:cxnSpMkLst>
        </pc:cxnChg>
      </pc:sldChg>
      <pc:sldChg chg="addSp delSp modSp add del">
        <pc:chgData name="Matthew" userId="9c1e9647689a123b" providerId="LiveId" clId="{47ABE1F1-35A3-4275-AD3D-C50432AC8BC7}" dt="2020-02-03T20:28:26.939" v="3843" actId="478"/>
        <pc:sldMkLst>
          <pc:docMk/>
          <pc:sldMk cId="3047220864" sldId="315"/>
        </pc:sldMkLst>
        <pc:spChg chg="mod">
          <ac:chgData name="Matthew" userId="9c1e9647689a123b" providerId="LiveId" clId="{47ABE1F1-35A3-4275-AD3D-C50432AC8BC7}" dt="2020-02-03T19:31:50.231" v="1817" actId="20577"/>
          <ac:spMkLst>
            <pc:docMk/>
            <pc:sldMk cId="3047220864" sldId="315"/>
            <ac:spMk id="2" creationId="{785D9A93-1BF2-41EF-844E-BC80EB624DB4}"/>
          </ac:spMkLst>
        </pc:spChg>
        <pc:spChg chg="mod topLvl">
          <ac:chgData name="Matthew" userId="9c1e9647689a123b" providerId="LiveId" clId="{47ABE1F1-35A3-4275-AD3D-C50432AC8BC7}" dt="2020-02-03T19:46:19.520" v="2454" actId="164"/>
          <ac:spMkLst>
            <pc:docMk/>
            <pc:sldMk cId="3047220864" sldId="315"/>
            <ac:spMk id="9" creationId="{5C5071B5-EAC6-4D85-9F5B-B207B34C24A9}"/>
          </ac:spMkLst>
        </pc:spChg>
        <pc:spChg chg="mod topLvl">
          <ac:chgData name="Matthew" userId="9c1e9647689a123b" providerId="LiveId" clId="{47ABE1F1-35A3-4275-AD3D-C50432AC8BC7}" dt="2020-02-03T19:46:19.520" v="2454" actId="164"/>
          <ac:spMkLst>
            <pc:docMk/>
            <pc:sldMk cId="3047220864" sldId="315"/>
            <ac:spMk id="13" creationId="{85074CEE-CA55-4615-9CDB-64536289ECB7}"/>
          </ac:spMkLst>
        </pc:spChg>
        <pc:spChg chg="mod">
          <ac:chgData name="Matthew" userId="9c1e9647689a123b" providerId="LiveId" clId="{47ABE1F1-35A3-4275-AD3D-C50432AC8BC7}" dt="2020-02-03T20:27:21.609" v="3829" actId="1035"/>
          <ac:spMkLst>
            <pc:docMk/>
            <pc:sldMk cId="3047220864" sldId="315"/>
            <ac:spMk id="16" creationId="{262CB3D4-4706-475B-8BA7-5BD84278AF58}"/>
          </ac:spMkLst>
        </pc:spChg>
        <pc:spChg chg="mod topLvl">
          <ac:chgData name="Matthew" userId="9c1e9647689a123b" providerId="LiveId" clId="{47ABE1F1-35A3-4275-AD3D-C50432AC8BC7}" dt="2020-02-03T19:46:19.520" v="2454" actId="164"/>
          <ac:spMkLst>
            <pc:docMk/>
            <pc:sldMk cId="3047220864" sldId="315"/>
            <ac:spMk id="17" creationId="{B2575C7D-13CD-4F07-BCF1-344768A8E110}"/>
          </ac:spMkLst>
        </pc:spChg>
        <pc:spChg chg="add mod">
          <ac:chgData name="Matthew" userId="9c1e9647689a123b" providerId="LiveId" clId="{47ABE1F1-35A3-4275-AD3D-C50432AC8BC7}" dt="2020-02-03T19:46:19.520" v="2454" actId="164"/>
          <ac:spMkLst>
            <pc:docMk/>
            <pc:sldMk cId="3047220864" sldId="315"/>
            <ac:spMk id="20" creationId="{B7CADB3D-DE3D-4BD3-9F4A-CB2DB55B3545}"/>
          </ac:spMkLst>
        </pc:spChg>
        <pc:spChg chg="add mod">
          <ac:chgData name="Matthew" userId="9c1e9647689a123b" providerId="LiveId" clId="{47ABE1F1-35A3-4275-AD3D-C50432AC8BC7}" dt="2020-02-03T19:46:19.520" v="2454" actId="164"/>
          <ac:spMkLst>
            <pc:docMk/>
            <pc:sldMk cId="3047220864" sldId="315"/>
            <ac:spMk id="21" creationId="{90CBE556-0322-462E-B5D1-0D768B140997}"/>
          </ac:spMkLst>
        </pc:spChg>
        <pc:spChg chg="del mod topLvl">
          <ac:chgData name="Matthew" userId="9c1e9647689a123b" providerId="LiveId" clId="{47ABE1F1-35A3-4275-AD3D-C50432AC8BC7}" dt="2020-02-03T19:45:47.658" v="2448" actId="478"/>
          <ac:spMkLst>
            <pc:docMk/>
            <pc:sldMk cId="3047220864" sldId="315"/>
            <ac:spMk id="22" creationId="{2304CCFF-0866-4AE5-BF21-B0B3F8D1C09F}"/>
          </ac:spMkLst>
        </pc:spChg>
        <pc:spChg chg="del mod topLvl">
          <ac:chgData name="Matthew" userId="9c1e9647689a123b" providerId="LiveId" clId="{47ABE1F1-35A3-4275-AD3D-C50432AC8BC7}" dt="2020-02-03T19:45:47.658" v="2448" actId="478"/>
          <ac:spMkLst>
            <pc:docMk/>
            <pc:sldMk cId="3047220864" sldId="315"/>
            <ac:spMk id="23" creationId="{147F3253-58B4-49B6-B4A1-47D6CADC937B}"/>
          </ac:spMkLst>
        </pc:spChg>
        <pc:spChg chg="mod topLvl">
          <ac:chgData name="Matthew" userId="9c1e9647689a123b" providerId="LiveId" clId="{47ABE1F1-35A3-4275-AD3D-C50432AC8BC7}" dt="2020-02-03T19:46:19.520" v="2454" actId="164"/>
          <ac:spMkLst>
            <pc:docMk/>
            <pc:sldMk cId="3047220864" sldId="315"/>
            <ac:spMk id="24" creationId="{991F1EC0-90C8-47E3-AC48-BB8E62A1D672}"/>
          </ac:spMkLst>
        </pc:spChg>
        <pc:spChg chg="add del mod">
          <ac:chgData name="Matthew" userId="9c1e9647689a123b" providerId="LiveId" clId="{47ABE1F1-35A3-4275-AD3D-C50432AC8BC7}" dt="2020-02-03T20:25:21.859" v="3802"/>
          <ac:spMkLst>
            <pc:docMk/>
            <pc:sldMk cId="3047220864" sldId="315"/>
            <ac:spMk id="27" creationId="{14162B9C-B97A-4EE3-A263-6907F8D73092}"/>
          </ac:spMkLst>
        </pc:spChg>
        <pc:spChg chg="mod topLvl">
          <ac:chgData name="Matthew" userId="9c1e9647689a123b" providerId="LiveId" clId="{47ABE1F1-35A3-4275-AD3D-C50432AC8BC7}" dt="2020-02-03T19:46:19.520" v="2454" actId="164"/>
          <ac:spMkLst>
            <pc:docMk/>
            <pc:sldMk cId="3047220864" sldId="315"/>
            <ac:spMk id="28" creationId="{119A14AC-BC8C-4398-A845-737C1D879608}"/>
          </ac:spMkLst>
        </pc:spChg>
        <pc:spChg chg="add mod">
          <ac:chgData name="Matthew" userId="9c1e9647689a123b" providerId="LiveId" clId="{47ABE1F1-35A3-4275-AD3D-C50432AC8BC7}" dt="2020-02-03T19:46:19.520" v="2454" actId="164"/>
          <ac:spMkLst>
            <pc:docMk/>
            <pc:sldMk cId="3047220864" sldId="315"/>
            <ac:spMk id="31" creationId="{6182EA95-E019-4F9A-A587-E1E3AD00571E}"/>
          </ac:spMkLst>
        </pc:spChg>
        <pc:spChg chg="add mod">
          <ac:chgData name="Matthew" userId="9c1e9647689a123b" providerId="LiveId" clId="{47ABE1F1-35A3-4275-AD3D-C50432AC8BC7}" dt="2020-02-03T19:46:19.520" v="2454" actId="164"/>
          <ac:spMkLst>
            <pc:docMk/>
            <pc:sldMk cId="3047220864" sldId="315"/>
            <ac:spMk id="32" creationId="{A522D0D1-4EF1-4F8B-9394-472744D3D707}"/>
          </ac:spMkLst>
        </pc:spChg>
        <pc:spChg chg="add del">
          <ac:chgData name="Matthew" userId="9c1e9647689a123b" providerId="LiveId" clId="{47ABE1F1-35A3-4275-AD3D-C50432AC8BC7}" dt="2020-02-03T20:28:26.939" v="3843" actId="478"/>
          <ac:spMkLst>
            <pc:docMk/>
            <pc:sldMk cId="3047220864" sldId="315"/>
            <ac:spMk id="34" creationId="{8E0C3D3D-B0A1-4043-ABEA-854ED61821C3}"/>
          </ac:spMkLst>
        </pc:spChg>
        <pc:spChg chg="add del mod">
          <ac:chgData name="Matthew" userId="9c1e9647689a123b" providerId="LiveId" clId="{47ABE1F1-35A3-4275-AD3D-C50432AC8BC7}" dt="2020-02-03T20:28:26.939" v="3843" actId="478"/>
          <ac:spMkLst>
            <pc:docMk/>
            <pc:sldMk cId="3047220864" sldId="315"/>
            <ac:spMk id="35" creationId="{6FD9461F-02EB-4672-BF08-CFB39F04BF42}"/>
          </ac:spMkLst>
        </pc:spChg>
        <pc:grpChg chg="add mod">
          <ac:chgData name="Matthew" userId="9c1e9647689a123b" providerId="LiveId" clId="{47ABE1F1-35A3-4275-AD3D-C50432AC8BC7}" dt="2020-02-03T19:46:19.520" v="2454" actId="164"/>
          <ac:grpSpMkLst>
            <pc:docMk/>
            <pc:sldMk cId="3047220864" sldId="315"/>
            <ac:grpSpMk id="25" creationId="{D0C59390-0A2F-407E-84C2-D9F1D20F458C}"/>
          </ac:grpSpMkLst>
        </pc:grpChg>
        <pc:grpChg chg="del">
          <ac:chgData name="Matthew" userId="9c1e9647689a123b" providerId="LiveId" clId="{47ABE1F1-35A3-4275-AD3D-C50432AC8BC7}" dt="2020-02-03T19:33:03.670" v="1826" actId="165"/>
          <ac:grpSpMkLst>
            <pc:docMk/>
            <pc:sldMk cId="3047220864" sldId="315"/>
            <ac:grpSpMk id="43" creationId="{93C938A1-FFC2-49C7-9805-8AB15DC3C74C}"/>
          </ac:grpSpMkLst>
        </pc:grpChg>
        <pc:picChg chg="del mod topLvl">
          <ac:chgData name="Matthew" userId="9c1e9647689a123b" providerId="LiveId" clId="{47ABE1F1-35A3-4275-AD3D-C50432AC8BC7}" dt="2020-02-03T19:45:45.166" v="2447" actId="478"/>
          <ac:picMkLst>
            <pc:docMk/>
            <pc:sldMk cId="3047220864" sldId="315"/>
            <ac:picMk id="12" creationId="{F5782951-81C4-434C-86BE-64A36DCCB68C}"/>
          </ac:picMkLst>
        </pc:picChg>
        <pc:picChg chg="del">
          <ac:chgData name="Matthew" userId="9c1e9647689a123b" providerId="LiveId" clId="{47ABE1F1-35A3-4275-AD3D-C50432AC8BC7}" dt="2020-02-03T19:32:04.219" v="1818" actId="478"/>
          <ac:picMkLst>
            <pc:docMk/>
            <pc:sldMk cId="3047220864" sldId="315"/>
            <ac:picMk id="18" creationId="{C006E3D5-5D0D-4FC0-BF31-2B67A54B0C6F}"/>
          </ac:picMkLst>
        </pc:picChg>
        <pc:picChg chg="add mod">
          <ac:chgData name="Matthew" userId="9c1e9647689a123b" providerId="LiveId" clId="{47ABE1F1-35A3-4275-AD3D-C50432AC8BC7}" dt="2020-02-03T19:46:19.520" v="2454" actId="164"/>
          <ac:picMkLst>
            <pc:docMk/>
            <pc:sldMk cId="3047220864" sldId="315"/>
            <ac:picMk id="30" creationId="{B41501EA-7555-444E-A67C-1F500574EF91}"/>
          </ac:picMkLst>
        </pc:picChg>
        <pc:cxnChg chg="mod topLvl">
          <ac:chgData name="Matthew" userId="9c1e9647689a123b" providerId="LiveId" clId="{47ABE1F1-35A3-4275-AD3D-C50432AC8BC7}" dt="2020-02-03T19:46:19.520" v="2454" actId="164"/>
          <ac:cxnSpMkLst>
            <pc:docMk/>
            <pc:sldMk cId="3047220864" sldId="315"/>
            <ac:cxnSpMk id="26" creationId="{58D440B0-AFA4-4AB3-A326-9B94A35EF05B}"/>
          </ac:cxnSpMkLst>
        </pc:cxnChg>
        <pc:cxnChg chg="mod topLvl">
          <ac:chgData name="Matthew" userId="9c1e9647689a123b" providerId="LiveId" clId="{47ABE1F1-35A3-4275-AD3D-C50432AC8BC7}" dt="2020-02-03T19:46:19.520" v="2454" actId="164"/>
          <ac:cxnSpMkLst>
            <pc:docMk/>
            <pc:sldMk cId="3047220864" sldId="315"/>
            <ac:cxnSpMk id="29" creationId="{3FB8CC20-FC4B-4D70-8D26-32759761DD7A}"/>
          </ac:cxnSpMkLst>
        </pc:cxnChg>
      </pc:sldChg>
      <pc:sldChg chg="add del">
        <pc:chgData name="Matthew" userId="9c1e9647689a123b" providerId="LiveId" clId="{47ABE1F1-35A3-4275-AD3D-C50432AC8BC7}" dt="2020-02-03T19:56:06.984" v="2646" actId="47"/>
        <pc:sldMkLst>
          <pc:docMk/>
          <pc:sldMk cId="740592969" sldId="316"/>
        </pc:sldMkLst>
      </pc:sldChg>
      <pc:sldChg chg="modSp add">
        <pc:chgData name="Matthew" userId="9c1e9647689a123b" providerId="LiveId" clId="{47ABE1F1-35A3-4275-AD3D-C50432AC8BC7}" dt="2020-02-03T20:06:03.269" v="2832" actId="2711"/>
        <pc:sldMkLst>
          <pc:docMk/>
          <pc:sldMk cId="2750007577" sldId="316"/>
        </pc:sldMkLst>
        <pc:spChg chg="mod">
          <ac:chgData name="Matthew" userId="9c1e9647689a123b" providerId="LiveId" clId="{47ABE1F1-35A3-4275-AD3D-C50432AC8BC7}" dt="2020-02-03T20:06:03.269" v="2832" actId="2711"/>
          <ac:spMkLst>
            <pc:docMk/>
            <pc:sldMk cId="2750007577" sldId="316"/>
            <ac:spMk id="16" creationId="{262CB3D4-4706-475B-8BA7-5BD84278AF58}"/>
          </ac:spMkLst>
        </pc:spChg>
      </pc:sldChg>
      <pc:sldChg chg="addSp delSp modSp add ord">
        <pc:chgData name="Matthew" userId="9c1e9647689a123b" providerId="LiveId" clId="{47ABE1F1-35A3-4275-AD3D-C50432AC8BC7}" dt="2020-02-03T20:12:51.988" v="3355" actId="1076"/>
        <pc:sldMkLst>
          <pc:docMk/>
          <pc:sldMk cId="2204793067" sldId="317"/>
        </pc:sldMkLst>
        <pc:spChg chg="mod">
          <ac:chgData name="Matthew" userId="9c1e9647689a123b" providerId="LiveId" clId="{47ABE1F1-35A3-4275-AD3D-C50432AC8BC7}" dt="2020-02-03T20:05:45.962" v="2818" actId="20577"/>
          <ac:spMkLst>
            <pc:docMk/>
            <pc:sldMk cId="2204793067" sldId="317"/>
            <ac:spMk id="2" creationId="{785D9A93-1BF2-41EF-844E-BC80EB624DB4}"/>
          </ac:spMkLst>
        </pc:spChg>
        <pc:spChg chg="add del mod">
          <ac:chgData name="Matthew" userId="9c1e9647689a123b" providerId="LiveId" clId="{47ABE1F1-35A3-4275-AD3D-C50432AC8BC7}" dt="2020-02-03T20:10:58.224" v="3188"/>
          <ac:spMkLst>
            <pc:docMk/>
            <pc:sldMk cId="2204793067" sldId="317"/>
            <ac:spMk id="5" creationId="{7DEC978C-A739-4BCD-A200-A5F24EE8795F}"/>
          </ac:spMkLst>
        </pc:spChg>
        <pc:spChg chg="add mod">
          <ac:chgData name="Matthew" userId="9c1e9647689a123b" providerId="LiveId" clId="{47ABE1F1-35A3-4275-AD3D-C50432AC8BC7}" dt="2020-02-03T20:12:51.988" v="3355" actId="1076"/>
          <ac:spMkLst>
            <pc:docMk/>
            <pc:sldMk cId="2204793067" sldId="317"/>
            <ac:spMk id="8" creationId="{75C109F8-C78C-402F-BD38-3D7A08DF54C1}"/>
          </ac:spMkLst>
        </pc:spChg>
        <pc:spChg chg="mod">
          <ac:chgData name="Matthew" userId="9c1e9647689a123b" providerId="LiveId" clId="{47ABE1F1-35A3-4275-AD3D-C50432AC8BC7}" dt="2020-02-03T20:11:13.029" v="3192" actId="12"/>
          <ac:spMkLst>
            <pc:docMk/>
            <pc:sldMk cId="2204793067" sldId="317"/>
            <ac:spMk id="16" creationId="{262CB3D4-4706-475B-8BA7-5BD84278AF58}"/>
          </ac:spMkLst>
        </pc:spChg>
        <pc:picChg chg="add mod">
          <ac:chgData name="Matthew" userId="9c1e9647689a123b" providerId="LiveId" clId="{47ABE1F1-35A3-4275-AD3D-C50432AC8BC7}" dt="2020-02-03T20:12:36.065" v="3352" actId="1076"/>
          <ac:picMkLst>
            <pc:docMk/>
            <pc:sldMk cId="2204793067" sldId="317"/>
            <ac:picMk id="4" creationId="{B718C229-132A-4A48-963C-E71ED35AC76A}"/>
          </ac:picMkLst>
        </pc:picChg>
      </pc:sldChg>
      <pc:sldChg chg="addSp delSp modSp add ord">
        <pc:chgData name="Matthew" userId="9c1e9647689a123b" providerId="LiveId" clId="{47ABE1F1-35A3-4275-AD3D-C50432AC8BC7}" dt="2020-02-03T20:22:12.388" v="3600" actId="1076"/>
        <pc:sldMkLst>
          <pc:docMk/>
          <pc:sldMk cId="179053059" sldId="318"/>
        </pc:sldMkLst>
        <pc:spChg chg="mod">
          <ac:chgData name="Matthew" userId="9c1e9647689a123b" providerId="LiveId" clId="{47ABE1F1-35A3-4275-AD3D-C50432AC8BC7}" dt="2020-02-03T20:15:57.994" v="3411" actId="20577"/>
          <ac:spMkLst>
            <pc:docMk/>
            <pc:sldMk cId="179053059" sldId="318"/>
            <ac:spMk id="2" creationId="{785D9A93-1BF2-41EF-844E-BC80EB624DB4}"/>
          </ac:spMkLst>
        </pc:spChg>
        <pc:spChg chg="add del mod">
          <ac:chgData name="Matthew" userId="9c1e9647689a123b" providerId="LiveId" clId="{47ABE1F1-35A3-4275-AD3D-C50432AC8BC7}" dt="2020-02-03T20:16:03.318" v="3414" actId="478"/>
          <ac:spMkLst>
            <pc:docMk/>
            <pc:sldMk cId="179053059" sldId="318"/>
            <ac:spMk id="4" creationId="{88299A15-DF3F-46A9-9866-9CAE9DE7EA8C}"/>
          </ac:spMkLst>
        </pc:spChg>
        <pc:spChg chg="add mod">
          <ac:chgData name="Matthew" userId="9c1e9647689a123b" providerId="LiveId" clId="{47ABE1F1-35A3-4275-AD3D-C50432AC8BC7}" dt="2020-02-03T20:21:46.537" v="3597" actId="1037"/>
          <ac:spMkLst>
            <pc:docMk/>
            <pc:sldMk cId="179053059" sldId="318"/>
            <ac:spMk id="5" creationId="{1603A485-5EB4-45D6-8567-6F2606D3689C}"/>
          </ac:spMkLst>
        </pc:spChg>
        <pc:spChg chg="add mod">
          <ac:chgData name="Matthew" userId="9c1e9647689a123b" providerId="LiveId" clId="{47ABE1F1-35A3-4275-AD3D-C50432AC8BC7}" dt="2020-02-03T20:21:46.537" v="3597" actId="1037"/>
          <ac:spMkLst>
            <pc:docMk/>
            <pc:sldMk cId="179053059" sldId="318"/>
            <ac:spMk id="15" creationId="{FFB05071-4497-4C7C-A651-69757E00CC2B}"/>
          </ac:spMkLst>
        </pc:spChg>
        <pc:spChg chg="del mod">
          <ac:chgData name="Matthew" userId="9c1e9647689a123b" providerId="LiveId" clId="{47ABE1F1-35A3-4275-AD3D-C50432AC8BC7}" dt="2020-02-03T20:16:00.386" v="3412" actId="478"/>
          <ac:spMkLst>
            <pc:docMk/>
            <pc:sldMk cId="179053059" sldId="318"/>
            <ac:spMk id="16" creationId="{262CB3D4-4706-475B-8BA7-5BD84278AF58}"/>
          </ac:spMkLst>
        </pc:spChg>
        <pc:spChg chg="add mod">
          <ac:chgData name="Matthew" userId="9c1e9647689a123b" providerId="LiveId" clId="{47ABE1F1-35A3-4275-AD3D-C50432AC8BC7}" dt="2020-02-03T20:21:46.537" v="3597" actId="1037"/>
          <ac:spMkLst>
            <pc:docMk/>
            <pc:sldMk cId="179053059" sldId="318"/>
            <ac:spMk id="17" creationId="{A3618004-6B77-4C83-AFE7-D0B0BEFFD29D}"/>
          </ac:spMkLst>
        </pc:spChg>
        <pc:spChg chg="add mod">
          <ac:chgData name="Matthew" userId="9c1e9647689a123b" providerId="LiveId" clId="{47ABE1F1-35A3-4275-AD3D-C50432AC8BC7}" dt="2020-02-03T20:22:12.388" v="3600" actId="1076"/>
          <ac:spMkLst>
            <pc:docMk/>
            <pc:sldMk cId="179053059" sldId="318"/>
            <ac:spMk id="18" creationId="{2B1EE826-B49D-4E0C-B022-544483F1CFEA}"/>
          </ac:spMkLst>
        </pc:spChg>
        <pc:spChg chg="add mod">
          <ac:chgData name="Matthew" userId="9c1e9647689a123b" providerId="LiveId" clId="{47ABE1F1-35A3-4275-AD3D-C50432AC8BC7}" dt="2020-02-03T20:21:46.537" v="3597" actId="1037"/>
          <ac:spMkLst>
            <pc:docMk/>
            <pc:sldMk cId="179053059" sldId="318"/>
            <ac:spMk id="19" creationId="{517196F1-7A8F-49EC-AC32-7C0B2EF213FE}"/>
          </ac:spMkLst>
        </pc:spChg>
        <pc:spChg chg="add mod">
          <ac:chgData name="Matthew" userId="9c1e9647689a123b" providerId="LiveId" clId="{47ABE1F1-35A3-4275-AD3D-C50432AC8BC7}" dt="2020-02-03T20:21:46.537" v="3597" actId="1037"/>
          <ac:spMkLst>
            <pc:docMk/>
            <pc:sldMk cId="179053059" sldId="318"/>
            <ac:spMk id="20" creationId="{E705AFB2-3193-416B-998F-35996CF1F448}"/>
          </ac:spMkLst>
        </pc:spChg>
        <pc:picChg chg="add mod">
          <ac:chgData name="Matthew" userId="9c1e9647689a123b" providerId="LiveId" clId="{47ABE1F1-35A3-4275-AD3D-C50432AC8BC7}" dt="2020-02-03T20:21:46.537" v="3597" actId="1037"/>
          <ac:picMkLst>
            <pc:docMk/>
            <pc:sldMk cId="179053059" sldId="318"/>
            <ac:picMk id="1026" creationId="{BEE373EF-FED2-48E1-BE9A-5FBA870367C5}"/>
          </ac:picMkLst>
        </pc:picChg>
        <pc:picChg chg="add del">
          <ac:chgData name="Matthew" userId="9c1e9647689a123b" providerId="LiveId" clId="{47ABE1F1-35A3-4275-AD3D-C50432AC8BC7}" dt="2020-02-03T20:16:38.670" v="3418" actId="478"/>
          <ac:picMkLst>
            <pc:docMk/>
            <pc:sldMk cId="179053059" sldId="318"/>
            <ac:picMk id="1028" creationId="{2808D105-9239-4B88-A7C9-AB0E944D88E8}"/>
          </ac:picMkLst>
        </pc:picChg>
        <pc:picChg chg="add del">
          <ac:chgData name="Matthew" userId="9c1e9647689a123b" providerId="LiveId" clId="{47ABE1F1-35A3-4275-AD3D-C50432AC8BC7}" dt="2020-02-03T20:16:38.670" v="3418" actId="478"/>
          <ac:picMkLst>
            <pc:docMk/>
            <pc:sldMk cId="179053059" sldId="318"/>
            <ac:picMk id="1030" creationId="{52BE1C85-47C4-4201-A02A-44040DD369E4}"/>
          </ac:picMkLst>
        </pc:picChg>
        <pc:picChg chg="add mod">
          <ac:chgData name="Matthew" userId="9c1e9647689a123b" providerId="LiveId" clId="{47ABE1F1-35A3-4275-AD3D-C50432AC8BC7}" dt="2020-02-03T20:21:46.537" v="3597" actId="1037"/>
          <ac:picMkLst>
            <pc:docMk/>
            <pc:sldMk cId="179053059" sldId="318"/>
            <ac:picMk id="1032" creationId="{F73732EF-E69F-4FC6-A477-E67BE48E8D36}"/>
          </ac:picMkLst>
        </pc:picChg>
        <pc:picChg chg="add mod">
          <ac:chgData name="Matthew" userId="9c1e9647689a123b" providerId="LiveId" clId="{47ABE1F1-35A3-4275-AD3D-C50432AC8BC7}" dt="2020-02-03T20:21:46.537" v="3597" actId="1037"/>
          <ac:picMkLst>
            <pc:docMk/>
            <pc:sldMk cId="179053059" sldId="318"/>
            <ac:picMk id="1034" creationId="{C1AAB991-80D3-407C-8102-980C9DA89A84}"/>
          </ac:picMkLst>
        </pc:picChg>
      </pc:sldChg>
      <pc:sldChg chg="modSp add">
        <pc:chgData name="Matthew" userId="9c1e9647689a123b" providerId="LiveId" clId="{47ABE1F1-35A3-4275-AD3D-C50432AC8BC7}" dt="2020-02-03T20:24:13.036" v="3788" actId="1076"/>
        <pc:sldMkLst>
          <pc:docMk/>
          <pc:sldMk cId="971235797" sldId="319"/>
        </pc:sldMkLst>
        <pc:spChg chg="mod">
          <ac:chgData name="Matthew" userId="9c1e9647689a123b" providerId="LiveId" clId="{47ABE1F1-35A3-4275-AD3D-C50432AC8BC7}" dt="2020-02-03T20:24:13.036" v="3788" actId="1076"/>
          <ac:spMkLst>
            <pc:docMk/>
            <pc:sldMk cId="971235797" sldId="319"/>
            <ac:spMk id="16" creationId="{262CB3D4-4706-475B-8BA7-5BD84278AF58}"/>
          </ac:spMkLst>
        </pc:spChg>
      </pc:sldChg>
      <pc:sldChg chg="add del">
        <pc:chgData name="Matthew" userId="9c1e9647689a123b" providerId="LiveId" clId="{47ABE1F1-35A3-4275-AD3D-C50432AC8BC7}" dt="2020-02-03T20:15:52.306" v="3405" actId="47"/>
        <pc:sldMkLst>
          <pc:docMk/>
          <pc:sldMk cId="2319313015" sldId="319"/>
        </pc:sldMkLst>
      </pc:sldChg>
      <pc:sldChg chg="add ord">
        <pc:chgData name="Matthew" userId="9c1e9647689a123b" providerId="LiveId" clId="{47ABE1F1-35A3-4275-AD3D-C50432AC8BC7}" dt="2020-02-03T20:30:55.017" v="4040"/>
        <pc:sldMkLst>
          <pc:docMk/>
          <pc:sldMk cId="2248590881" sldId="320"/>
        </pc:sldMkLst>
      </pc:sldChg>
    </pc:docChg>
  </pc:docChgLst>
  <pc:docChgLst>
    <pc:chgData name="Matthew" userId="9c1e9647689a123b" providerId="LiveId" clId="{A3C64172-61EE-4ADA-BD61-DA6230623286}"/>
    <pc:docChg chg="undo redo custSel addSld delSld modSld sldOrd">
      <pc:chgData name="Matthew" userId="9c1e9647689a123b" providerId="LiveId" clId="{A3C64172-61EE-4ADA-BD61-DA6230623286}" dt="2020-02-05T19:51:39.949" v="3196" actId="20577"/>
      <pc:docMkLst>
        <pc:docMk/>
      </pc:docMkLst>
      <pc:sldChg chg="modSp mod">
        <pc:chgData name="Matthew" userId="9c1e9647689a123b" providerId="LiveId" clId="{A3C64172-61EE-4ADA-BD61-DA6230623286}" dt="2020-02-05T19:51:39.949" v="3196" actId="20577"/>
        <pc:sldMkLst>
          <pc:docMk/>
          <pc:sldMk cId="2282826782" sldId="256"/>
        </pc:sldMkLst>
        <pc:spChg chg="mod">
          <ac:chgData name="Matthew" userId="9c1e9647689a123b" providerId="LiveId" clId="{A3C64172-61EE-4ADA-BD61-DA6230623286}" dt="2020-02-05T19:51:39.949" v="3196" actId="20577"/>
          <ac:spMkLst>
            <pc:docMk/>
            <pc:sldMk cId="2282826782" sldId="256"/>
            <ac:spMk id="2" creationId="{E1E801DA-0A22-4895-B15E-91CED0D587D0}"/>
          </ac:spMkLst>
        </pc:spChg>
        <pc:spChg chg="mod">
          <ac:chgData name="Matthew" userId="9c1e9647689a123b" providerId="LiveId" clId="{A3C64172-61EE-4ADA-BD61-DA6230623286}" dt="2020-02-03T23:37:17.942" v="1949" actId="1076"/>
          <ac:spMkLst>
            <pc:docMk/>
            <pc:sldMk cId="2282826782" sldId="256"/>
            <ac:spMk id="3" creationId="{CA0A3C3A-9BEC-460C-83DE-9D8BF615E7D6}"/>
          </ac:spMkLst>
        </pc:spChg>
        <pc:picChg chg="mod">
          <ac:chgData name="Matthew" userId="9c1e9647689a123b" providerId="LiveId" clId="{A3C64172-61EE-4ADA-BD61-DA6230623286}" dt="2020-02-03T23:37:02.150" v="1945" actId="1076"/>
          <ac:picMkLst>
            <pc:docMk/>
            <pc:sldMk cId="2282826782" sldId="256"/>
            <ac:picMk id="1026" creationId="{7FA520CF-6558-4BF2-8DEB-EAF26E030EBD}"/>
          </ac:picMkLst>
        </pc:picChg>
        <pc:picChg chg="mod">
          <ac:chgData name="Matthew" userId="9c1e9647689a123b" providerId="LiveId" clId="{A3C64172-61EE-4ADA-BD61-DA6230623286}" dt="2020-02-03T23:37:02.150" v="1945" actId="1076"/>
          <ac:picMkLst>
            <pc:docMk/>
            <pc:sldMk cId="2282826782" sldId="256"/>
            <ac:picMk id="1030" creationId="{88DDA60B-CDA3-4218-A04A-124161D563CA}"/>
          </ac:picMkLst>
        </pc:picChg>
      </pc:sldChg>
      <pc:sldChg chg="addSp delSp modSp ord">
        <pc:chgData name="Matthew" userId="9c1e9647689a123b" providerId="LiveId" clId="{A3C64172-61EE-4ADA-BD61-DA6230623286}" dt="2020-02-03T23:00:27.976" v="687"/>
        <pc:sldMkLst>
          <pc:docMk/>
          <pc:sldMk cId="1712193426" sldId="281"/>
        </pc:sldMkLst>
        <pc:spChg chg="add del mod">
          <ac:chgData name="Matthew" userId="9c1e9647689a123b" providerId="LiveId" clId="{A3C64172-61EE-4ADA-BD61-DA6230623286}" dt="2020-02-03T22:46:14.813" v="6"/>
          <ac:spMkLst>
            <pc:docMk/>
            <pc:sldMk cId="1712193426" sldId="281"/>
            <ac:spMk id="4" creationId="{78F77177-6C48-407F-9ECA-200E8E76323B}"/>
          </ac:spMkLst>
        </pc:spChg>
        <pc:spChg chg="add mod">
          <ac:chgData name="Matthew" userId="9c1e9647689a123b" providerId="LiveId" clId="{A3C64172-61EE-4ADA-BD61-DA6230623286}" dt="2020-02-03T23:00:16.472" v="685" actId="403"/>
          <ac:spMkLst>
            <pc:docMk/>
            <pc:sldMk cId="1712193426" sldId="281"/>
            <ac:spMk id="22" creationId="{5D7B33F5-FC85-4195-B223-A40577A9E806}"/>
          </ac:spMkLst>
        </pc:spChg>
        <pc:grpChg chg="del">
          <ac:chgData name="Matthew" userId="9c1e9647689a123b" providerId="LiveId" clId="{A3C64172-61EE-4ADA-BD61-DA6230623286}" dt="2020-02-03T22:46:03.497" v="3" actId="478"/>
          <ac:grpSpMkLst>
            <pc:docMk/>
            <pc:sldMk cId="1712193426" sldId="281"/>
            <ac:grpSpMk id="17" creationId="{D4EFC122-E83E-422C-A3BC-10BC0E723591}"/>
          </ac:grpSpMkLst>
        </pc:grpChg>
      </pc:sldChg>
      <pc:sldChg chg="modSp">
        <pc:chgData name="Matthew" userId="9c1e9647689a123b" providerId="LiveId" clId="{A3C64172-61EE-4ADA-BD61-DA6230623286}" dt="2020-02-03T22:56:09.206" v="457" actId="1076"/>
        <pc:sldMkLst>
          <pc:docMk/>
          <pc:sldMk cId="784508023" sldId="307"/>
        </pc:sldMkLst>
        <pc:spChg chg="mod">
          <ac:chgData name="Matthew" userId="9c1e9647689a123b" providerId="LiveId" clId="{A3C64172-61EE-4ADA-BD61-DA6230623286}" dt="2020-02-03T22:56:09.206" v="457" actId="1076"/>
          <ac:spMkLst>
            <pc:docMk/>
            <pc:sldMk cId="784508023" sldId="307"/>
            <ac:spMk id="16" creationId="{262CB3D4-4706-475B-8BA7-5BD84278AF58}"/>
          </ac:spMkLst>
        </pc:spChg>
      </pc:sldChg>
      <pc:sldChg chg="del">
        <pc:chgData name="Matthew" userId="9c1e9647689a123b" providerId="LiveId" clId="{A3C64172-61EE-4ADA-BD61-DA6230623286}" dt="2020-02-03T23:00:29.995" v="688" actId="2696"/>
        <pc:sldMkLst>
          <pc:docMk/>
          <pc:sldMk cId="4005923682" sldId="310"/>
        </pc:sldMkLst>
      </pc:sldChg>
      <pc:sldChg chg="modSp">
        <pc:chgData name="Matthew" userId="9c1e9647689a123b" providerId="LiveId" clId="{A3C64172-61EE-4ADA-BD61-DA6230623286}" dt="2020-02-03T23:38:14.334" v="1950" actId="14"/>
        <pc:sldMkLst>
          <pc:docMk/>
          <pc:sldMk cId="2490723938" sldId="312"/>
        </pc:sldMkLst>
        <pc:spChg chg="mod">
          <ac:chgData name="Matthew" userId="9c1e9647689a123b" providerId="LiveId" clId="{A3C64172-61EE-4ADA-BD61-DA6230623286}" dt="2020-02-03T23:38:14.334" v="1950" actId="14"/>
          <ac:spMkLst>
            <pc:docMk/>
            <pc:sldMk cId="2490723938" sldId="312"/>
            <ac:spMk id="16" creationId="{262CB3D4-4706-475B-8BA7-5BD84278AF58}"/>
          </ac:spMkLst>
        </pc:spChg>
      </pc:sldChg>
      <pc:sldChg chg="del">
        <pc:chgData name="Matthew" userId="9c1e9647689a123b" providerId="LiveId" clId="{A3C64172-61EE-4ADA-BD61-DA6230623286}" dt="2020-02-03T22:56:18.684" v="458" actId="2696"/>
        <pc:sldMkLst>
          <pc:docMk/>
          <pc:sldMk cId="3416015642" sldId="313"/>
        </pc:sldMkLst>
      </pc:sldChg>
      <pc:sldChg chg="modSp">
        <pc:chgData name="Matthew" userId="9c1e9647689a123b" providerId="LiveId" clId="{A3C64172-61EE-4ADA-BD61-DA6230623286}" dt="2020-02-03T23:40:08.038" v="1969" actId="1036"/>
        <pc:sldMkLst>
          <pc:docMk/>
          <pc:sldMk cId="2132144049" sldId="314"/>
        </pc:sldMkLst>
        <pc:spChg chg="mod">
          <ac:chgData name="Matthew" userId="9c1e9647689a123b" providerId="LiveId" clId="{A3C64172-61EE-4ADA-BD61-DA6230623286}" dt="2020-02-03T23:40:08.038" v="1969" actId="1036"/>
          <ac:spMkLst>
            <pc:docMk/>
            <pc:sldMk cId="2132144049" sldId="314"/>
            <ac:spMk id="25" creationId="{97DB4F3C-BE6B-4E07-8B58-964B310BD161}"/>
          </ac:spMkLst>
        </pc:spChg>
        <pc:picChg chg="mod">
          <ac:chgData name="Matthew" userId="9c1e9647689a123b" providerId="LiveId" clId="{A3C64172-61EE-4ADA-BD61-DA6230623286}" dt="2020-02-03T23:40:08.038" v="1969" actId="1036"/>
          <ac:picMkLst>
            <pc:docMk/>
            <pc:sldMk cId="2132144049" sldId="314"/>
            <ac:picMk id="24" creationId="{88C42499-7FEF-40E5-9042-96D87512F575}"/>
          </ac:picMkLst>
        </pc:picChg>
        <pc:cxnChg chg="mod">
          <ac:chgData name="Matthew" userId="9c1e9647689a123b" providerId="LiveId" clId="{A3C64172-61EE-4ADA-BD61-DA6230623286}" dt="2020-02-03T23:40:08.038" v="1969" actId="1036"/>
          <ac:cxnSpMkLst>
            <pc:docMk/>
            <pc:sldMk cId="2132144049" sldId="314"/>
            <ac:cxnSpMk id="26" creationId="{566B348D-4003-46D1-9E19-FFA176B22595}"/>
          </ac:cxnSpMkLst>
        </pc:cxnChg>
      </pc:sldChg>
      <pc:sldChg chg="modSp">
        <pc:chgData name="Matthew" userId="9c1e9647689a123b" providerId="LiveId" clId="{A3C64172-61EE-4ADA-BD61-DA6230623286}" dt="2020-02-05T02:12:21.754" v="3110" actId="1036"/>
        <pc:sldMkLst>
          <pc:docMk/>
          <pc:sldMk cId="3047220864" sldId="315"/>
        </pc:sldMkLst>
        <pc:spChg chg="mod">
          <ac:chgData name="Matthew" userId="9c1e9647689a123b" providerId="LiveId" clId="{A3C64172-61EE-4ADA-BD61-DA6230623286}" dt="2020-02-03T23:39:31.056" v="1956" actId="20577"/>
          <ac:spMkLst>
            <pc:docMk/>
            <pc:sldMk cId="3047220864" sldId="315"/>
            <ac:spMk id="16" creationId="{262CB3D4-4706-475B-8BA7-5BD84278AF58}"/>
          </ac:spMkLst>
        </pc:spChg>
        <pc:spChg chg="mod">
          <ac:chgData name="Matthew" userId="9c1e9647689a123b" providerId="LiveId" clId="{A3C64172-61EE-4ADA-BD61-DA6230623286}" dt="2020-02-03T23:38:40.617" v="1951" actId="1076"/>
          <ac:spMkLst>
            <pc:docMk/>
            <pc:sldMk cId="3047220864" sldId="315"/>
            <ac:spMk id="24" creationId="{991F1EC0-90C8-47E3-AC48-BB8E62A1D672}"/>
          </ac:spMkLst>
        </pc:spChg>
        <pc:grpChg chg="mod">
          <ac:chgData name="Matthew" userId="9c1e9647689a123b" providerId="LiveId" clId="{A3C64172-61EE-4ADA-BD61-DA6230623286}" dt="2020-02-05T02:12:21.754" v="3110" actId="1036"/>
          <ac:grpSpMkLst>
            <pc:docMk/>
            <pc:sldMk cId="3047220864" sldId="315"/>
            <ac:grpSpMk id="25" creationId="{D0C59390-0A2F-407E-84C2-D9F1D20F458C}"/>
          </ac:grpSpMkLst>
        </pc:grpChg>
        <pc:cxnChg chg="mod">
          <ac:chgData name="Matthew" userId="9c1e9647689a123b" providerId="LiveId" clId="{A3C64172-61EE-4ADA-BD61-DA6230623286}" dt="2020-02-03T23:38:44.038" v="1952" actId="14100"/>
          <ac:cxnSpMkLst>
            <pc:docMk/>
            <pc:sldMk cId="3047220864" sldId="315"/>
            <ac:cxnSpMk id="26" creationId="{58D440B0-AFA4-4AB3-A326-9B94A35EF05B}"/>
          </ac:cxnSpMkLst>
        </pc:cxnChg>
      </pc:sldChg>
      <pc:sldChg chg="addSp delSp modSp ord">
        <pc:chgData name="Matthew" userId="9c1e9647689a123b" providerId="LiveId" clId="{A3C64172-61EE-4ADA-BD61-DA6230623286}" dt="2020-02-03T23:44:30.996" v="2247" actId="20577"/>
        <pc:sldMkLst>
          <pc:docMk/>
          <pc:sldMk cId="2750007577" sldId="316"/>
        </pc:sldMkLst>
        <pc:spChg chg="mod">
          <ac:chgData name="Matthew" userId="9c1e9647689a123b" providerId="LiveId" clId="{A3C64172-61EE-4ADA-BD61-DA6230623286}" dt="2020-02-03T23:09:23.370" v="710" actId="20577"/>
          <ac:spMkLst>
            <pc:docMk/>
            <pc:sldMk cId="2750007577" sldId="316"/>
            <ac:spMk id="2" creationId="{785D9A93-1BF2-41EF-844E-BC80EB624DB4}"/>
          </ac:spMkLst>
        </pc:spChg>
        <pc:spChg chg="add mod">
          <ac:chgData name="Matthew" userId="9c1e9647689a123b" providerId="LiveId" clId="{A3C64172-61EE-4ADA-BD61-DA6230623286}" dt="2020-02-03T23:35:19.665" v="1934" actId="1076"/>
          <ac:spMkLst>
            <pc:docMk/>
            <pc:sldMk cId="2750007577" sldId="316"/>
            <ac:spMk id="3" creationId="{27907B1C-96ED-4D0A-A781-FA86DE9FD4AD}"/>
          </ac:spMkLst>
        </pc:spChg>
        <pc:spChg chg="mod">
          <ac:chgData name="Matthew" userId="9c1e9647689a123b" providerId="LiveId" clId="{A3C64172-61EE-4ADA-BD61-DA6230623286}" dt="2020-02-03T23:44:30.996" v="2247" actId="20577"/>
          <ac:spMkLst>
            <pc:docMk/>
            <pc:sldMk cId="2750007577" sldId="316"/>
            <ac:spMk id="16" creationId="{262CB3D4-4706-475B-8BA7-5BD84278AF58}"/>
          </ac:spMkLst>
        </pc:spChg>
        <pc:grpChg chg="add del">
          <ac:chgData name="Matthew" userId="9c1e9647689a123b" providerId="LiveId" clId="{A3C64172-61EE-4ADA-BD61-DA6230623286}" dt="2020-02-03T23:32:32.584" v="1822"/>
          <ac:grpSpMkLst>
            <pc:docMk/>
            <pc:sldMk cId="2750007577" sldId="316"/>
            <ac:grpSpMk id="8" creationId="{29231F4E-3E2D-437B-8F69-D0E0F89153B3}"/>
          </ac:grpSpMkLst>
        </pc:grpChg>
        <pc:grpChg chg="add mod">
          <ac:chgData name="Matthew" userId="9c1e9647689a123b" providerId="LiveId" clId="{A3C64172-61EE-4ADA-BD61-DA6230623286}" dt="2020-02-03T23:43:09.415" v="2060" actId="688"/>
          <ac:grpSpMkLst>
            <pc:docMk/>
            <pc:sldMk cId="2750007577" sldId="316"/>
            <ac:grpSpMk id="18" creationId="{536B14FE-8F32-443F-AE36-4B8AAD7AABCA}"/>
          </ac:grpSpMkLst>
        </pc:grpChg>
        <pc:grpChg chg="add del">
          <ac:chgData name="Matthew" userId="9c1e9647689a123b" providerId="LiveId" clId="{A3C64172-61EE-4ADA-BD61-DA6230623286}" dt="2020-02-03T23:34:59.773" v="1929"/>
          <ac:grpSpMkLst>
            <pc:docMk/>
            <pc:sldMk cId="2750007577" sldId="316"/>
            <ac:grpSpMk id="30" creationId="{D32CE7C5-4B79-4FBE-B49E-F4B6BBC123C6}"/>
          </ac:grpSpMkLst>
        </pc:grpChg>
      </pc:sldChg>
      <pc:sldChg chg="modSp">
        <pc:chgData name="Matthew" userId="9c1e9647689a123b" providerId="LiveId" clId="{A3C64172-61EE-4ADA-BD61-DA6230623286}" dt="2020-02-03T23:46:35.694" v="2272" actId="1076"/>
        <pc:sldMkLst>
          <pc:docMk/>
          <pc:sldMk cId="2204793067" sldId="317"/>
        </pc:sldMkLst>
        <pc:spChg chg="mod">
          <ac:chgData name="Matthew" userId="9c1e9647689a123b" providerId="LiveId" clId="{A3C64172-61EE-4ADA-BD61-DA6230623286}" dt="2020-02-03T23:46:35.694" v="2272" actId="1076"/>
          <ac:spMkLst>
            <pc:docMk/>
            <pc:sldMk cId="2204793067" sldId="317"/>
            <ac:spMk id="8" creationId="{75C109F8-C78C-402F-BD38-3D7A08DF54C1}"/>
          </ac:spMkLst>
        </pc:spChg>
        <pc:spChg chg="mod">
          <ac:chgData name="Matthew" userId="9c1e9647689a123b" providerId="LiveId" clId="{A3C64172-61EE-4ADA-BD61-DA6230623286}" dt="2020-02-03T23:46:01.953" v="2264" actId="20577"/>
          <ac:spMkLst>
            <pc:docMk/>
            <pc:sldMk cId="2204793067" sldId="317"/>
            <ac:spMk id="16" creationId="{262CB3D4-4706-475B-8BA7-5BD84278AF58}"/>
          </ac:spMkLst>
        </pc:spChg>
        <pc:picChg chg="mod">
          <ac:chgData name="Matthew" userId="9c1e9647689a123b" providerId="LiveId" clId="{A3C64172-61EE-4ADA-BD61-DA6230623286}" dt="2020-02-03T23:46:15.075" v="2265" actId="1076"/>
          <ac:picMkLst>
            <pc:docMk/>
            <pc:sldMk cId="2204793067" sldId="317"/>
            <ac:picMk id="4" creationId="{B718C229-132A-4A48-963C-E71ED35AC76A}"/>
          </ac:picMkLst>
        </pc:picChg>
      </pc:sldChg>
      <pc:sldChg chg="modSp">
        <pc:chgData name="Matthew" userId="9c1e9647689a123b" providerId="LiveId" clId="{A3C64172-61EE-4ADA-BD61-DA6230623286}" dt="2020-02-03T23:41:18.634" v="2020" actId="1076"/>
        <pc:sldMkLst>
          <pc:docMk/>
          <pc:sldMk cId="179053059" sldId="318"/>
        </pc:sldMkLst>
        <pc:spChg chg="mod">
          <ac:chgData name="Matthew" userId="9c1e9647689a123b" providerId="LiveId" clId="{A3C64172-61EE-4ADA-BD61-DA6230623286}" dt="2020-02-03T23:40:19.140" v="1978" actId="20577"/>
          <ac:spMkLst>
            <pc:docMk/>
            <pc:sldMk cId="179053059" sldId="318"/>
            <ac:spMk id="5" creationId="{1603A485-5EB4-45D6-8567-6F2606D3689C}"/>
          </ac:spMkLst>
        </pc:spChg>
        <pc:spChg chg="mod">
          <ac:chgData name="Matthew" userId="9c1e9647689a123b" providerId="LiveId" clId="{A3C64172-61EE-4ADA-BD61-DA6230623286}" dt="2020-02-03T23:41:18.634" v="2020" actId="1076"/>
          <ac:spMkLst>
            <pc:docMk/>
            <pc:sldMk cId="179053059" sldId="318"/>
            <ac:spMk id="18" creationId="{2B1EE826-B49D-4E0C-B022-544483F1CFEA}"/>
          </ac:spMkLst>
        </pc:spChg>
        <pc:spChg chg="mod">
          <ac:chgData name="Matthew" userId="9c1e9647689a123b" providerId="LiveId" clId="{A3C64172-61EE-4ADA-BD61-DA6230623286}" dt="2020-02-03T23:40:33.351" v="1999" actId="313"/>
          <ac:spMkLst>
            <pc:docMk/>
            <pc:sldMk cId="179053059" sldId="318"/>
            <ac:spMk id="19" creationId="{517196F1-7A8F-49EC-AC32-7C0B2EF213FE}"/>
          </ac:spMkLst>
        </pc:spChg>
        <pc:spChg chg="mod">
          <ac:chgData name="Matthew" userId="9c1e9647689a123b" providerId="LiveId" clId="{A3C64172-61EE-4ADA-BD61-DA6230623286}" dt="2020-02-03T23:40:30.769" v="1998" actId="14100"/>
          <ac:spMkLst>
            <pc:docMk/>
            <pc:sldMk cId="179053059" sldId="318"/>
            <ac:spMk id="20" creationId="{E705AFB2-3193-416B-998F-35996CF1F448}"/>
          </ac:spMkLst>
        </pc:spChg>
      </pc:sldChg>
      <pc:sldChg chg="modSp">
        <pc:chgData name="Matthew" userId="9c1e9647689a123b" providerId="LiveId" clId="{A3C64172-61EE-4ADA-BD61-DA6230623286}" dt="2020-02-04T00:22:32.695" v="2279" actId="20577"/>
        <pc:sldMkLst>
          <pc:docMk/>
          <pc:sldMk cId="971235797" sldId="319"/>
        </pc:sldMkLst>
        <pc:spChg chg="mod">
          <ac:chgData name="Matthew" userId="9c1e9647689a123b" providerId="LiveId" clId="{A3C64172-61EE-4ADA-BD61-DA6230623286}" dt="2020-02-04T00:22:32.695" v="2279" actId="20577"/>
          <ac:spMkLst>
            <pc:docMk/>
            <pc:sldMk cId="971235797" sldId="319"/>
            <ac:spMk id="16" creationId="{262CB3D4-4706-475B-8BA7-5BD84278AF58}"/>
          </ac:spMkLst>
        </pc:spChg>
      </pc:sldChg>
      <pc:sldChg chg="del">
        <pc:chgData name="Matthew" userId="9c1e9647689a123b" providerId="LiveId" clId="{A3C64172-61EE-4ADA-BD61-DA6230623286}" dt="2020-02-03T23:46:57.581" v="2273" actId="47"/>
        <pc:sldMkLst>
          <pc:docMk/>
          <pc:sldMk cId="2248590881" sldId="320"/>
        </pc:sldMkLst>
      </pc:sldChg>
      <pc:sldChg chg="addSp modSp add">
        <pc:chgData name="Matthew" userId="9c1e9647689a123b" providerId="LiveId" clId="{A3C64172-61EE-4ADA-BD61-DA6230623286}" dt="2020-02-03T22:55:09.740" v="437" actId="14100"/>
        <pc:sldMkLst>
          <pc:docMk/>
          <pc:sldMk cId="3504390576" sldId="321"/>
        </pc:sldMkLst>
        <pc:spChg chg="mod">
          <ac:chgData name="Matthew" userId="9c1e9647689a123b" providerId="LiveId" clId="{A3C64172-61EE-4ADA-BD61-DA6230623286}" dt="2020-02-03T22:46:23.659" v="25" actId="20577"/>
          <ac:spMkLst>
            <pc:docMk/>
            <pc:sldMk cId="3504390576" sldId="321"/>
            <ac:spMk id="2" creationId="{785D9A93-1BF2-41EF-844E-BC80EB624DB4}"/>
          </ac:spMkLst>
        </pc:spChg>
        <pc:spChg chg="mod">
          <ac:chgData name="Matthew" userId="9c1e9647689a123b" providerId="LiveId" clId="{A3C64172-61EE-4ADA-BD61-DA6230623286}" dt="2020-02-03T22:55:09.740" v="437" actId="14100"/>
          <ac:spMkLst>
            <pc:docMk/>
            <pc:sldMk cId="3504390576" sldId="321"/>
            <ac:spMk id="16" creationId="{262CB3D4-4706-475B-8BA7-5BD84278AF58}"/>
          </ac:spMkLst>
        </pc:spChg>
        <pc:picChg chg="add mod">
          <ac:chgData name="Matthew" userId="9c1e9647689a123b" providerId="LiveId" clId="{A3C64172-61EE-4ADA-BD61-DA6230623286}" dt="2020-02-03T22:53:55.678" v="415" actId="1076"/>
          <ac:picMkLst>
            <pc:docMk/>
            <pc:sldMk cId="3504390576" sldId="321"/>
            <ac:picMk id="4" creationId="{AB773C29-80DE-4D48-988B-B47F5F3BB32F}"/>
          </ac:picMkLst>
        </pc:picChg>
        <pc:picChg chg="add mod">
          <ac:chgData name="Matthew" userId="9c1e9647689a123b" providerId="LiveId" clId="{A3C64172-61EE-4ADA-BD61-DA6230623286}" dt="2020-02-03T22:53:55.678" v="415" actId="1076"/>
          <ac:picMkLst>
            <pc:docMk/>
            <pc:sldMk cId="3504390576" sldId="321"/>
            <ac:picMk id="8" creationId="{BD7E3AD9-D9B0-426D-93C3-CD112763CED3}"/>
          </ac:picMkLst>
        </pc:picChg>
        <pc:picChg chg="add mod modCrop">
          <ac:chgData name="Matthew" userId="9c1e9647689a123b" providerId="LiveId" clId="{A3C64172-61EE-4ADA-BD61-DA6230623286}" dt="2020-02-03T22:53:55.678" v="415" actId="1076"/>
          <ac:picMkLst>
            <pc:docMk/>
            <pc:sldMk cId="3504390576" sldId="321"/>
            <ac:picMk id="12" creationId="{541379A7-1012-485D-B1DD-D23B0BE2F798}"/>
          </ac:picMkLst>
        </pc:picChg>
      </pc:sldChg>
      <pc:sldChg chg="addSp delSp modSp add">
        <pc:chgData name="Matthew" userId="9c1e9647689a123b" providerId="LiveId" clId="{A3C64172-61EE-4ADA-BD61-DA6230623286}" dt="2020-02-04T17:35:38.144" v="2281" actId="14826"/>
        <pc:sldMkLst>
          <pc:docMk/>
          <pc:sldMk cId="992748681" sldId="322"/>
        </pc:sldMkLst>
        <pc:spChg chg="mod">
          <ac:chgData name="Matthew" userId="9c1e9647689a123b" providerId="LiveId" clId="{A3C64172-61EE-4ADA-BD61-DA6230623286}" dt="2020-02-03T22:55:03.365" v="434" actId="14100"/>
          <ac:spMkLst>
            <pc:docMk/>
            <pc:sldMk cId="992748681" sldId="322"/>
            <ac:spMk id="16" creationId="{262CB3D4-4706-475B-8BA7-5BD84278AF58}"/>
          </ac:spMkLst>
        </pc:spChg>
        <pc:picChg chg="del">
          <ac:chgData name="Matthew" userId="9c1e9647689a123b" providerId="LiveId" clId="{A3C64172-61EE-4ADA-BD61-DA6230623286}" dt="2020-02-03T22:52:26.737" v="393" actId="478"/>
          <ac:picMkLst>
            <pc:docMk/>
            <pc:sldMk cId="992748681" sldId="322"/>
            <ac:picMk id="4" creationId="{AB773C29-80DE-4D48-988B-B47F5F3BB32F}"/>
          </ac:picMkLst>
        </pc:picChg>
        <pc:picChg chg="add mod">
          <ac:chgData name="Matthew" userId="9c1e9647689a123b" providerId="LiveId" clId="{A3C64172-61EE-4ADA-BD61-DA6230623286}" dt="2020-02-04T17:35:26.955" v="2280" actId="14826"/>
          <ac:picMkLst>
            <pc:docMk/>
            <pc:sldMk cId="992748681" sldId="322"/>
            <ac:picMk id="5" creationId="{24BFF09E-B1B2-4B92-88CC-56820828C30F}"/>
          </ac:picMkLst>
        </pc:picChg>
        <pc:picChg chg="del">
          <ac:chgData name="Matthew" userId="9c1e9647689a123b" providerId="LiveId" clId="{A3C64172-61EE-4ADA-BD61-DA6230623286}" dt="2020-02-03T22:52:26.737" v="393" actId="478"/>
          <ac:picMkLst>
            <pc:docMk/>
            <pc:sldMk cId="992748681" sldId="322"/>
            <ac:picMk id="8" creationId="{BD7E3AD9-D9B0-426D-93C3-CD112763CED3}"/>
          </ac:picMkLst>
        </pc:picChg>
        <pc:picChg chg="del">
          <ac:chgData name="Matthew" userId="9c1e9647689a123b" providerId="LiveId" clId="{A3C64172-61EE-4ADA-BD61-DA6230623286}" dt="2020-02-03T22:52:26.737" v="393" actId="478"/>
          <ac:picMkLst>
            <pc:docMk/>
            <pc:sldMk cId="992748681" sldId="322"/>
            <ac:picMk id="12" creationId="{541379A7-1012-485D-B1DD-D23B0BE2F798}"/>
          </ac:picMkLst>
        </pc:picChg>
        <pc:picChg chg="add mod">
          <ac:chgData name="Matthew" userId="9c1e9647689a123b" providerId="LiveId" clId="{A3C64172-61EE-4ADA-BD61-DA6230623286}" dt="2020-02-04T17:35:38.144" v="2281" actId="14826"/>
          <ac:picMkLst>
            <pc:docMk/>
            <pc:sldMk cId="992748681" sldId="322"/>
            <ac:picMk id="13" creationId="{B1438C52-25F2-47C0-ACA3-6D706772E023}"/>
          </ac:picMkLst>
        </pc:picChg>
      </pc:sldChg>
      <pc:sldChg chg="add del">
        <pc:chgData name="Matthew" userId="9c1e9647689a123b" providerId="LiveId" clId="{A3C64172-61EE-4ADA-BD61-DA6230623286}" dt="2020-02-03T23:11:45.135" v="782" actId="47"/>
        <pc:sldMkLst>
          <pc:docMk/>
          <pc:sldMk cId="1534746835" sldId="323"/>
        </pc:sldMkLst>
      </pc:sldChg>
      <pc:sldChg chg="addSp delSp modSp add">
        <pc:chgData name="Matthew" userId="9c1e9647689a123b" providerId="LiveId" clId="{A3C64172-61EE-4ADA-BD61-DA6230623286}" dt="2020-02-03T23:45:02.057" v="2248" actId="1076"/>
        <pc:sldMkLst>
          <pc:docMk/>
          <pc:sldMk cId="3256886724" sldId="323"/>
        </pc:sldMkLst>
        <pc:spChg chg="add mod">
          <ac:chgData name="Matthew" userId="9c1e9647689a123b" providerId="LiveId" clId="{A3C64172-61EE-4ADA-BD61-DA6230623286}" dt="2020-02-03T23:12:23.193" v="787" actId="164"/>
          <ac:spMkLst>
            <pc:docMk/>
            <pc:sldMk cId="3256886724" sldId="323"/>
            <ac:spMk id="8" creationId="{6130DC99-08FD-4EC4-8347-5A36DF3DC0B2}"/>
          </ac:spMkLst>
        </pc:spChg>
        <pc:spChg chg="add del mod">
          <ac:chgData name="Matthew" userId="9c1e9647689a123b" providerId="LiveId" clId="{A3C64172-61EE-4ADA-BD61-DA6230623286}" dt="2020-02-03T23:14:13.363" v="875" actId="478"/>
          <ac:spMkLst>
            <pc:docMk/>
            <pc:sldMk cId="3256886724" sldId="323"/>
            <ac:spMk id="15" creationId="{3F8E2AC8-9ADE-410B-8AEC-45C712BB002A}"/>
          </ac:spMkLst>
        </pc:spChg>
        <pc:spChg chg="mod">
          <ac:chgData name="Matthew" userId="9c1e9647689a123b" providerId="LiveId" clId="{A3C64172-61EE-4ADA-BD61-DA6230623286}" dt="2020-02-03T23:17:23.472" v="933" actId="120"/>
          <ac:spMkLst>
            <pc:docMk/>
            <pc:sldMk cId="3256886724" sldId="323"/>
            <ac:spMk id="16" creationId="{262CB3D4-4706-475B-8BA7-5BD84278AF58}"/>
          </ac:spMkLst>
        </pc:spChg>
        <pc:spChg chg="add del mod">
          <ac:chgData name="Matthew" userId="9c1e9647689a123b" providerId="LiveId" clId="{A3C64172-61EE-4ADA-BD61-DA6230623286}" dt="2020-02-03T23:14:13.363" v="875" actId="478"/>
          <ac:spMkLst>
            <pc:docMk/>
            <pc:sldMk cId="3256886724" sldId="323"/>
            <ac:spMk id="17" creationId="{6E107AEF-C0DB-47C4-97C6-29CFCD679267}"/>
          </ac:spMkLst>
        </pc:spChg>
        <pc:spChg chg="add del mod">
          <ac:chgData name="Matthew" userId="9c1e9647689a123b" providerId="LiveId" clId="{A3C64172-61EE-4ADA-BD61-DA6230623286}" dt="2020-02-03T23:14:13.363" v="875" actId="478"/>
          <ac:spMkLst>
            <pc:docMk/>
            <pc:sldMk cId="3256886724" sldId="323"/>
            <ac:spMk id="18" creationId="{452B579A-190E-49F4-9679-D9BF1A1D8FE0}"/>
          </ac:spMkLst>
        </pc:spChg>
        <pc:spChg chg="add del mod">
          <ac:chgData name="Matthew" userId="9c1e9647689a123b" providerId="LiveId" clId="{A3C64172-61EE-4ADA-BD61-DA6230623286}" dt="2020-02-03T23:14:13.363" v="875" actId="478"/>
          <ac:spMkLst>
            <pc:docMk/>
            <pc:sldMk cId="3256886724" sldId="323"/>
            <ac:spMk id="19" creationId="{3E16C794-9C16-468A-A4D4-EDC0A04C0DDB}"/>
          </ac:spMkLst>
        </pc:spChg>
        <pc:grpChg chg="add mod">
          <ac:chgData name="Matthew" userId="9c1e9647689a123b" providerId="LiveId" clId="{A3C64172-61EE-4ADA-BD61-DA6230623286}" dt="2020-02-03T23:45:02.057" v="2248" actId="1076"/>
          <ac:grpSpMkLst>
            <pc:docMk/>
            <pc:sldMk cId="3256886724" sldId="323"/>
            <ac:grpSpMk id="3" creationId="{DDAA18F2-26C7-4013-B8E2-2A1546B43C74}"/>
          </ac:grpSpMkLst>
        </pc:grpChg>
        <pc:picChg chg="add mod">
          <ac:chgData name="Matthew" userId="9c1e9647689a123b" providerId="LiveId" clId="{A3C64172-61EE-4ADA-BD61-DA6230623286}" dt="2020-02-03T23:12:23.193" v="787" actId="164"/>
          <ac:picMkLst>
            <pc:docMk/>
            <pc:sldMk cId="3256886724" sldId="323"/>
            <ac:picMk id="9" creationId="{E574ED58-B9BD-4663-8758-CCD419ECE4CC}"/>
          </ac:picMkLst>
        </pc:picChg>
        <pc:picChg chg="add mod">
          <ac:chgData name="Matthew" userId="9c1e9647689a123b" providerId="LiveId" clId="{A3C64172-61EE-4ADA-BD61-DA6230623286}" dt="2020-02-03T23:12:23.193" v="787" actId="164"/>
          <ac:picMkLst>
            <pc:docMk/>
            <pc:sldMk cId="3256886724" sldId="323"/>
            <ac:picMk id="12" creationId="{BAE78E73-14AC-4B2E-A5FD-182F28707B1B}"/>
          </ac:picMkLst>
        </pc:picChg>
        <pc:picChg chg="add mod">
          <ac:chgData name="Matthew" userId="9c1e9647689a123b" providerId="LiveId" clId="{A3C64172-61EE-4ADA-BD61-DA6230623286}" dt="2020-02-03T23:12:23.193" v="787" actId="164"/>
          <ac:picMkLst>
            <pc:docMk/>
            <pc:sldMk cId="3256886724" sldId="323"/>
            <ac:picMk id="13" creationId="{D7CDD7A4-D8C0-48E0-BED2-FCF18EE0ED4C}"/>
          </ac:picMkLst>
        </pc:picChg>
        <pc:picChg chg="add mod">
          <ac:chgData name="Matthew" userId="9c1e9647689a123b" providerId="LiveId" clId="{A3C64172-61EE-4ADA-BD61-DA6230623286}" dt="2020-02-03T23:12:23.193" v="787" actId="164"/>
          <ac:picMkLst>
            <pc:docMk/>
            <pc:sldMk cId="3256886724" sldId="323"/>
            <ac:picMk id="14" creationId="{88FE8A2C-8E3C-4E2B-A7E3-F5D1313D7ABA}"/>
          </ac:picMkLst>
        </pc:picChg>
      </pc:sldChg>
      <pc:sldChg chg="addSp delSp modSp add">
        <pc:chgData name="Matthew" userId="9c1e9647689a123b" providerId="LiveId" clId="{A3C64172-61EE-4ADA-BD61-DA6230623286}" dt="2020-02-03T23:45:25.153" v="2252" actId="478"/>
        <pc:sldMkLst>
          <pc:docMk/>
          <pc:sldMk cId="655160179" sldId="324"/>
        </pc:sldMkLst>
        <pc:spChg chg="add del mod">
          <ac:chgData name="Matthew" userId="9c1e9647689a123b" providerId="LiveId" clId="{A3C64172-61EE-4ADA-BD61-DA6230623286}" dt="2020-02-03T23:14:23.979" v="877" actId="478"/>
          <ac:spMkLst>
            <pc:docMk/>
            <pc:sldMk cId="655160179" sldId="324"/>
            <ac:spMk id="5" creationId="{C2F94F32-58EC-4573-96FF-1E660E454CEA}"/>
          </ac:spMkLst>
        </pc:spChg>
        <pc:spChg chg="mod">
          <ac:chgData name="Matthew" userId="9c1e9647689a123b" providerId="LiveId" clId="{A3C64172-61EE-4ADA-BD61-DA6230623286}" dt="2020-02-03T23:13:47.794" v="872" actId="1076"/>
          <ac:spMkLst>
            <pc:docMk/>
            <pc:sldMk cId="655160179" sldId="324"/>
            <ac:spMk id="15" creationId="{3F8E2AC8-9ADE-410B-8AEC-45C712BB002A}"/>
          </ac:spMkLst>
        </pc:spChg>
        <pc:spChg chg="del">
          <ac:chgData name="Matthew" userId="9c1e9647689a123b" providerId="LiveId" clId="{A3C64172-61EE-4ADA-BD61-DA6230623286}" dt="2020-02-03T23:14:20.538" v="876" actId="478"/>
          <ac:spMkLst>
            <pc:docMk/>
            <pc:sldMk cId="655160179" sldId="324"/>
            <ac:spMk id="16" creationId="{262CB3D4-4706-475B-8BA7-5BD84278AF58}"/>
          </ac:spMkLst>
        </pc:spChg>
        <pc:spChg chg="mod">
          <ac:chgData name="Matthew" userId="9c1e9647689a123b" providerId="LiveId" clId="{A3C64172-61EE-4ADA-BD61-DA6230623286}" dt="2020-02-03T23:14:04.938" v="874" actId="1076"/>
          <ac:spMkLst>
            <pc:docMk/>
            <pc:sldMk cId="655160179" sldId="324"/>
            <ac:spMk id="17" creationId="{6E107AEF-C0DB-47C4-97C6-29CFCD679267}"/>
          </ac:spMkLst>
        </pc:spChg>
        <pc:spChg chg="mod">
          <ac:chgData name="Matthew" userId="9c1e9647689a123b" providerId="LiveId" clId="{A3C64172-61EE-4ADA-BD61-DA6230623286}" dt="2020-02-03T23:13:52.849" v="873" actId="1076"/>
          <ac:spMkLst>
            <pc:docMk/>
            <pc:sldMk cId="655160179" sldId="324"/>
            <ac:spMk id="18" creationId="{452B579A-190E-49F4-9679-D9BF1A1D8FE0}"/>
          </ac:spMkLst>
        </pc:spChg>
        <pc:spChg chg="mod">
          <ac:chgData name="Matthew" userId="9c1e9647689a123b" providerId="LiveId" clId="{A3C64172-61EE-4ADA-BD61-DA6230623286}" dt="2020-02-03T23:14:04.938" v="874" actId="1076"/>
          <ac:spMkLst>
            <pc:docMk/>
            <pc:sldMk cId="655160179" sldId="324"/>
            <ac:spMk id="19" creationId="{3E16C794-9C16-468A-A4D4-EDC0A04C0DDB}"/>
          </ac:spMkLst>
        </pc:spChg>
        <pc:grpChg chg="mod">
          <ac:chgData name="Matthew" userId="9c1e9647689a123b" providerId="LiveId" clId="{A3C64172-61EE-4ADA-BD61-DA6230623286}" dt="2020-02-03T23:45:23.748" v="2251" actId="1076"/>
          <ac:grpSpMkLst>
            <pc:docMk/>
            <pc:sldMk cId="655160179" sldId="324"/>
            <ac:grpSpMk id="3" creationId="{DDAA18F2-26C7-4013-B8E2-2A1546B43C74}"/>
          </ac:grpSpMkLst>
        </pc:grpChg>
        <pc:grpChg chg="add del">
          <ac:chgData name="Matthew" userId="9c1e9647689a123b" providerId="LiveId" clId="{A3C64172-61EE-4ADA-BD61-DA6230623286}" dt="2020-02-03T23:45:25.153" v="2252" actId="478"/>
          <ac:grpSpMkLst>
            <pc:docMk/>
            <pc:sldMk cId="655160179" sldId="324"/>
            <ac:grpSpMk id="20" creationId="{B7E17CF6-9D51-4C23-9CE1-E5B042189428}"/>
          </ac:grpSpMkLst>
        </pc:grpChg>
      </pc:sldChg>
      <pc:sldChg chg="add del">
        <pc:chgData name="Matthew" userId="9c1e9647689a123b" providerId="LiveId" clId="{A3C64172-61EE-4ADA-BD61-DA6230623286}" dt="2020-02-03T23:12:17.568" v="785"/>
        <pc:sldMkLst>
          <pc:docMk/>
          <pc:sldMk cId="2574313208" sldId="324"/>
        </pc:sldMkLst>
      </pc:sldChg>
      <pc:sldChg chg="addSp delSp modSp add ord">
        <pc:chgData name="Matthew" userId="9c1e9647689a123b" providerId="LiveId" clId="{A3C64172-61EE-4ADA-BD61-DA6230623286}" dt="2020-02-03T23:17:42.740" v="937" actId="478"/>
        <pc:sldMkLst>
          <pc:docMk/>
          <pc:sldMk cId="586005907" sldId="325"/>
        </pc:sldMkLst>
        <pc:spChg chg="add del mod">
          <ac:chgData name="Matthew" userId="9c1e9647689a123b" providerId="LiveId" clId="{A3C64172-61EE-4ADA-BD61-DA6230623286}" dt="2020-02-03T23:14:32.539" v="882" actId="478"/>
          <ac:spMkLst>
            <pc:docMk/>
            <pc:sldMk cId="586005907" sldId="325"/>
            <ac:spMk id="5" creationId="{B3878B54-9ED2-4EB6-A2CF-0733CBA14066}"/>
          </ac:spMkLst>
        </pc:spChg>
        <pc:spChg chg="add del mod">
          <ac:chgData name="Matthew" userId="9c1e9647689a123b" providerId="LiveId" clId="{A3C64172-61EE-4ADA-BD61-DA6230623286}" dt="2020-02-03T23:17:42.740" v="937" actId="478"/>
          <ac:spMkLst>
            <pc:docMk/>
            <pc:sldMk cId="586005907" sldId="325"/>
            <ac:spMk id="15" creationId="{CC6D371B-449E-4C0F-BBA0-A38AF9327E6B}"/>
          </ac:spMkLst>
        </pc:spChg>
        <pc:spChg chg="del">
          <ac:chgData name="Matthew" userId="9c1e9647689a123b" providerId="LiveId" clId="{A3C64172-61EE-4ADA-BD61-DA6230623286}" dt="2020-02-03T23:14:30.754" v="881" actId="478"/>
          <ac:spMkLst>
            <pc:docMk/>
            <pc:sldMk cId="586005907" sldId="325"/>
            <ac:spMk id="16" creationId="{262CB3D4-4706-475B-8BA7-5BD84278AF58}"/>
          </ac:spMkLst>
        </pc:spChg>
        <pc:spChg chg="mod">
          <ac:chgData name="Matthew" userId="9c1e9647689a123b" providerId="LiveId" clId="{A3C64172-61EE-4ADA-BD61-DA6230623286}" dt="2020-02-03T23:15:52.293" v="893" actId="1076"/>
          <ac:spMkLst>
            <pc:docMk/>
            <pc:sldMk cId="586005907" sldId="325"/>
            <ac:spMk id="23" creationId="{D886F8ED-9563-4C2E-9182-9759728255DE}"/>
          </ac:spMkLst>
        </pc:spChg>
        <pc:spChg chg="mod">
          <ac:chgData name="Matthew" userId="9c1e9647689a123b" providerId="LiveId" clId="{A3C64172-61EE-4ADA-BD61-DA6230623286}" dt="2020-02-03T23:15:45.558" v="891" actId="1076"/>
          <ac:spMkLst>
            <pc:docMk/>
            <pc:sldMk cId="586005907" sldId="325"/>
            <ac:spMk id="24" creationId="{92031193-12F0-443D-8DF4-9B9824B9B263}"/>
          </ac:spMkLst>
        </pc:spChg>
        <pc:spChg chg="mod">
          <ac:chgData name="Matthew" userId="9c1e9647689a123b" providerId="LiveId" clId="{A3C64172-61EE-4ADA-BD61-DA6230623286}" dt="2020-02-03T23:15:18.589" v="888" actId="1076"/>
          <ac:spMkLst>
            <pc:docMk/>
            <pc:sldMk cId="586005907" sldId="325"/>
            <ac:spMk id="25" creationId="{B43C1BF1-A16F-4611-82AB-612A03D2A486}"/>
          </ac:spMkLst>
        </pc:spChg>
        <pc:spChg chg="mod">
          <ac:chgData name="Matthew" userId="9c1e9647689a123b" providerId="LiveId" clId="{A3C64172-61EE-4ADA-BD61-DA6230623286}" dt="2020-02-03T23:15:38.956" v="890" actId="1076"/>
          <ac:spMkLst>
            <pc:docMk/>
            <pc:sldMk cId="586005907" sldId="325"/>
            <ac:spMk id="26" creationId="{95072187-2238-4749-AAE9-C0E0CC6BEF8C}"/>
          </ac:spMkLst>
        </pc:spChg>
        <pc:spChg chg="mod">
          <ac:chgData name="Matthew" userId="9c1e9647689a123b" providerId="LiveId" clId="{A3C64172-61EE-4ADA-BD61-DA6230623286}" dt="2020-02-03T23:15:45.558" v="891" actId="1076"/>
          <ac:spMkLst>
            <pc:docMk/>
            <pc:sldMk cId="586005907" sldId="325"/>
            <ac:spMk id="29" creationId="{FA2FBFF2-9BC4-4D02-877E-6921F7BEA2E2}"/>
          </ac:spMkLst>
        </pc:spChg>
        <pc:spChg chg="mod">
          <ac:chgData name="Matthew" userId="9c1e9647689a123b" providerId="LiveId" clId="{A3C64172-61EE-4ADA-BD61-DA6230623286}" dt="2020-02-03T23:15:18.589" v="888" actId="1076"/>
          <ac:spMkLst>
            <pc:docMk/>
            <pc:sldMk cId="586005907" sldId="325"/>
            <ac:spMk id="30" creationId="{4BF0D318-0033-4DC1-885B-0EC09AB526F8}"/>
          </ac:spMkLst>
        </pc:spChg>
        <pc:spChg chg="add del mod">
          <ac:chgData name="Matthew" userId="9c1e9647689a123b" providerId="LiveId" clId="{A3C64172-61EE-4ADA-BD61-DA6230623286}" dt="2020-02-03T23:17:40.026" v="936"/>
          <ac:spMkLst>
            <pc:docMk/>
            <pc:sldMk cId="586005907" sldId="325"/>
            <ac:spMk id="31" creationId="{8FFEFFFF-44D8-455F-84AD-A7E4C01A9423}"/>
          </ac:spMkLst>
        </pc:spChg>
        <pc:grpChg chg="del">
          <ac:chgData name="Matthew" userId="9c1e9647689a123b" providerId="LiveId" clId="{A3C64172-61EE-4ADA-BD61-DA6230623286}" dt="2020-02-03T23:14:34.104" v="883" actId="478"/>
          <ac:grpSpMkLst>
            <pc:docMk/>
            <pc:sldMk cId="586005907" sldId="325"/>
            <ac:grpSpMk id="3" creationId="{DDAA18F2-26C7-4013-B8E2-2A1546B43C74}"/>
          </ac:grpSpMkLst>
        </pc:grpChg>
        <pc:grpChg chg="add mod">
          <ac:chgData name="Matthew" userId="9c1e9647689a123b" providerId="LiveId" clId="{A3C64172-61EE-4ADA-BD61-DA6230623286}" dt="2020-02-03T23:16:39.672" v="903" actId="1076"/>
          <ac:grpSpMkLst>
            <pc:docMk/>
            <pc:sldMk cId="586005907" sldId="325"/>
            <ac:grpSpMk id="17" creationId="{91031ED0-2878-4369-A5D2-0B9E4357BAFA}"/>
          </ac:grpSpMkLst>
        </pc:grpChg>
      </pc:sldChg>
      <pc:sldChg chg="addSp delSp modSp add ord">
        <pc:chgData name="Matthew" userId="9c1e9647689a123b" providerId="LiveId" clId="{A3C64172-61EE-4ADA-BD61-DA6230623286}" dt="2020-02-03T23:17:44.554" v="938"/>
        <pc:sldMkLst>
          <pc:docMk/>
          <pc:sldMk cId="2774829036" sldId="326"/>
        </pc:sldMkLst>
        <pc:spChg chg="del">
          <ac:chgData name="Matthew" userId="9c1e9647689a123b" providerId="LiveId" clId="{A3C64172-61EE-4ADA-BD61-DA6230623286}" dt="2020-02-03T23:16:21.931" v="897" actId="478"/>
          <ac:spMkLst>
            <pc:docMk/>
            <pc:sldMk cId="2774829036" sldId="326"/>
            <ac:spMk id="23" creationId="{D886F8ED-9563-4C2E-9182-9759728255DE}"/>
          </ac:spMkLst>
        </pc:spChg>
        <pc:spChg chg="del">
          <ac:chgData name="Matthew" userId="9c1e9647689a123b" providerId="LiveId" clId="{A3C64172-61EE-4ADA-BD61-DA6230623286}" dt="2020-02-03T23:16:21.931" v="897" actId="478"/>
          <ac:spMkLst>
            <pc:docMk/>
            <pc:sldMk cId="2774829036" sldId="326"/>
            <ac:spMk id="24" creationId="{92031193-12F0-443D-8DF4-9B9824B9B263}"/>
          </ac:spMkLst>
        </pc:spChg>
        <pc:spChg chg="del">
          <ac:chgData name="Matthew" userId="9c1e9647689a123b" providerId="LiveId" clId="{A3C64172-61EE-4ADA-BD61-DA6230623286}" dt="2020-02-03T23:16:21.931" v="897" actId="478"/>
          <ac:spMkLst>
            <pc:docMk/>
            <pc:sldMk cId="2774829036" sldId="326"/>
            <ac:spMk id="25" creationId="{B43C1BF1-A16F-4611-82AB-612A03D2A486}"/>
          </ac:spMkLst>
        </pc:spChg>
        <pc:spChg chg="del">
          <ac:chgData name="Matthew" userId="9c1e9647689a123b" providerId="LiveId" clId="{A3C64172-61EE-4ADA-BD61-DA6230623286}" dt="2020-02-03T23:16:21.931" v="897" actId="478"/>
          <ac:spMkLst>
            <pc:docMk/>
            <pc:sldMk cId="2774829036" sldId="326"/>
            <ac:spMk id="26" creationId="{95072187-2238-4749-AAE9-C0E0CC6BEF8C}"/>
          </ac:spMkLst>
        </pc:spChg>
        <pc:spChg chg="del">
          <ac:chgData name="Matthew" userId="9c1e9647689a123b" providerId="LiveId" clId="{A3C64172-61EE-4ADA-BD61-DA6230623286}" dt="2020-02-03T23:16:21.931" v="897" actId="478"/>
          <ac:spMkLst>
            <pc:docMk/>
            <pc:sldMk cId="2774829036" sldId="326"/>
            <ac:spMk id="29" creationId="{FA2FBFF2-9BC4-4D02-877E-6921F7BEA2E2}"/>
          </ac:spMkLst>
        </pc:spChg>
        <pc:spChg chg="del">
          <ac:chgData name="Matthew" userId="9c1e9647689a123b" providerId="LiveId" clId="{A3C64172-61EE-4ADA-BD61-DA6230623286}" dt="2020-02-03T23:16:21.931" v="897" actId="478"/>
          <ac:spMkLst>
            <pc:docMk/>
            <pc:sldMk cId="2774829036" sldId="326"/>
            <ac:spMk id="30" creationId="{4BF0D318-0033-4DC1-885B-0EC09AB526F8}"/>
          </ac:spMkLst>
        </pc:spChg>
        <pc:spChg chg="add mod">
          <ac:chgData name="Matthew" userId="9c1e9647689a123b" providerId="LiveId" clId="{A3C64172-61EE-4ADA-BD61-DA6230623286}" dt="2020-02-03T23:16:17.478" v="896" actId="571"/>
          <ac:spMkLst>
            <pc:docMk/>
            <pc:sldMk cId="2774829036" sldId="326"/>
            <ac:spMk id="31" creationId="{6350AA5F-606F-4364-9F1F-BC8522691842}"/>
          </ac:spMkLst>
        </pc:spChg>
        <pc:spChg chg="add mod">
          <ac:chgData name="Matthew" userId="9c1e9647689a123b" providerId="LiveId" clId="{A3C64172-61EE-4ADA-BD61-DA6230623286}" dt="2020-02-03T23:16:17.478" v="896" actId="571"/>
          <ac:spMkLst>
            <pc:docMk/>
            <pc:sldMk cId="2774829036" sldId="326"/>
            <ac:spMk id="32" creationId="{68A58BDE-411E-47FB-A114-04B1F332425C}"/>
          </ac:spMkLst>
        </pc:spChg>
        <pc:spChg chg="add">
          <ac:chgData name="Matthew" userId="9c1e9647689a123b" providerId="LiveId" clId="{A3C64172-61EE-4ADA-BD61-DA6230623286}" dt="2020-02-03T23:17:44.554" v="938"/>
          <ac:spMkLst>
            <pc:docMk/>
            <pc:sldMk cId="2774829036" sldId="326"/>
            <ac:spMk id="33" creationId="{38335FD7-53AD-4ECE-A319-D24B132B7BD4}"/>
          </ac:spMkLst>
        </pc:spChg>
        <pc:grpChg chg="mod">
          <ac:chgData name="Matthew" userId="9c1e9647689a123b" providerId="LiveId" clId="{A3C64172-61EE-4ADA-BD61-DA6230623286}" dt="2020-02-03T23:16:17.478" v="896" actId="571"/>
          <ac:grpSpMkLst>
            <pc:docMk/>
            <pc:sldMk cId="2774829036" sldId="326"/>
            <ac:grpSpMk id="17" creationId="{91031ED0-2878-4369-A5D2-0B9E4357BAFA}"/>
          </ac:grpSpMkLst>
        </pc:grpChg>
      </pc:sldChg>
      <pc:sldChg chg="addSp delSp modSp add ord">
        <pc:chgData name="Matthew" userId="9c1e9647689a123b" providerId="LiveId" clId="{A3C64172-61EE-4ADA-BD61-DA6230623286}" dt="2020-02-05T02:56:37.133" v="3166" actId="20577"/>
        <pc:sldMkLst>
          <pc:docMk/>
          <pc:sldMk cId="2416743846" sldId="327"/>
        </pc:sldMkLst>
        <pc:spChg chg="mod">
          <ac:chgData name="Matthew" userId="9c1e9647689a123b" providerId="LiveId" clId="{A3C64172-61EE-4ADA-BD61-DA6230623286}" dt="2020-02-05T01:51:25.975" v="2304" actId="20577"/>
          <ac:spMkLst>
            <pc:docMk/>
            <pc:sldMk cId="2416743846" sldId="327"/>
            <ac:spMk id="2" creationId="{785D9A93-1BF2-41EF-844E-BC80EB624DB4}"/>
          </ac:spMkLst>
        </pc:spChg>
        <pc:spChg chg="add mod">
          <ac:chgData name="Matthew" userId="9c1e9647689a123b" providerId="LiveId" clId="{A3C64172-61EE-4ADA-BD61-DA6230623286}" dt="2020-02-05T02:11:50.364" v="3102" actId="1036"/>
          <ac:spMkLst>
            <pc:docMk/>
            <pc:sldMk cId="2416743846" sldId="327"/>
            <ac:spMk id="3" creationId="{B15B95A9-2B2A-4881-BABD-66AD14009EEF}"/>
          </ac:spMkLst>
        </pc:spChg>
        <pc:spChg chg="add mod">
          <ac:chgData name="Matthew" userId="9c1e9647689a123b" providerId="LiveId" clId="{A3C64172-61EE-4ADA-BD61-DA6230623286}" dt="2020-02-05T02:11:50.364" v="3102" actId="1036"/>
          <ac:spMkLst>
            <pc:docMk/>
            <pc:sldMk cId="2416743846" sldId="327"/>
            <ac:spMk id="12" creationId="{BC7B6529-E6E5-4A14-935E-76A387994169}"/>
          </ac:spMkLst>
        </pc:spChg>
        <pc:spChg chg="add mod">
          <ac:chgData name="Matthew" userId="9c1e9647689a123b" providerId="LiveId" clId="{A3C64172-61EE-4ADA-BD61-DA6230623286}" dt="2020-02-05T02:11:50.364" v="3102" actId="1036"/>
          <ac:spMkLst>
            <pc:docMk/>
            <pc:sldMk cId="2416743846" sldId="327"/>
            <ac:spMk id="13" creationId="{925B4163-722F-458E-89CD-47D4411CD7D9}"/>
          </ac:spMkLst>
        </pc:spChg>
        <pc:spChg chg="add mod">
          <ac:chgData name="Matthew" userId="9c1e9647689a123b" providerId="LiveId" clId="{A3C64172-61EE-4ADA-BD61-DA6230623286}" dt="2020-02-05T02:11:50.364" v="3102" actId="1036"/>
          <ac:spMkLst>
            <pc:docMk/>
            <pc:sldMk cId="2416743846" sldId="327"/>
            <ac:spMk id="14" creationId="{3B50FEB3-782A-4E2A-BD34-9999DED38E22}"/>
          </ac:spMkLst>
        </pc:spChg>
        <pc:spChg chg="add mod">
          <ac:chgData name="Matthew" userId="9c1e9647689a123b" providerId="LiveId" clId="{A3C64172-61EE-4ADA-BD61-DA6230623286}" dt="2020-02-05T02:56:37.133" v="3166" actId="20577"/>
          <ac:spMkLst>
            <pc:docMk/>
            <pc:sldMk cId="2416743846" sldId="327"/>
            <ac:spMk id="15" creationId="{A7A05447-CB5D-4319-91B7-103F01372425}"/>
          </ac:spMkLst>
        </pc:spChg>
        <pc:spChg chg="mod">
          <ac:chgData name="Matthew" userId="9c1e9647689a123b" providerId="LiveId" clId="{A3C64172-61EE-4ADA-BD61-DA6230623286}" dt="2020-02-05T02:11:50.364" v="3102" actId="1036"/>
          <ac:spMkLst>
            <pc:docMk/>
            <pc:sldMk cId="2416743846" sldId="327"/>
            <ac:spMk id="16" creationId="{262CB3D4-4706-475B-8BA7-5BD84278AF58}"/>
          </ac:spMkLst>
        </pc:spChg>
        <pc:spChg chg="add mod">
          <ac:chgData name="Matthew" userId="9c1e9647689a123b" providerId="LiveId" clId="{A3C64172-61EE-4ADA-BD61-DA6230623286}" dt="2020-02-05T02:08:27.393" v="2982" actId="164"/>
          <ac:spMkLst>
            <pc:docMk/>
            <pc:sldMk cId="2416743846" sldId="327"/>
            <ac:spMk id="43" creationId="{59E4DD58-E640-4874-99E5-D404083CD94D}"/>
          </ac:spMkLst>
        </pc:spChg>
        <pc:spChg chg="add mod">
          <ac:chgData name="Matthew" userId="9c1e9647689a123b" providerId="LiveId" clId="{A3C64172-61EE-4ADA-BD61-DA6230623286}" dt="2020-02-05T02:08:27.393" v="2982" actId="164"/>
          <ac:spMkLst>
            <pc:docMk/>
            <pc:sldMk cId="2416743846" sldId="327"/>
            <ac:spMk id="44" creationId="{FF0BF4E0-872C-4971-BC34-64EFC38BCED2}"/>
          </ac:spMkLst>
        </pc:spChg>
        <pc:spChg chg="add mod">
          <ac:chgData name="Matthew" userId="9c1e9647689a123b" providerId="LiveId" clId="{A3C64172-61EE-4ADA-BD61-DA6230623286}" dt="2020-02-05T02:11:00.299" v="3081" actId="1076"/>
          <ac:spMkLst>
            <pc:docMk/>
            <pc:sldMk cId="2416743846" sldId="327"/>
            <ac:spMk id="45" creationId="{B3DF4BC0-3BEA-4359-B77D-293D4274EBF6}"/>
          </ac:spMkLst>
        </pc:spChg>
        <pc:spChg chg="add mod">
          <ac:chgData name="Matthew" userId="9c1e9647689a123b" providerId="LiveId" clId="{A3C64172-61EE-4ADA-BD61-DA6230623286}" dt="2020-02-05T02:08:33.162" v="2984" actId="14100"/>
          <ac:spMkLst>
            <pc:docMk/>
            <pc:sldMk cId="2416743846" sldId="327"/>
            <ac:spMk id="46" creationId="{1E6DF68E-0D54-436B-B755-DCE133C4ADFE}"/>
          </ac:spMkLst>
        </pc:spChg>
        <pc:spChg chg="add mod">
          <ac:chgData name="Matthew" userId="9c1e9647689a123b" providerId="LiveId" clId="{A3C64172-61EE-4ADA-BD61-DA6230623286}" dt="2020-02-05T02:08:27.393" v="2982" actId="164"/>
          <ac:spMkLst>
            <pc:docMk/>
            <pc:sldMk cId="2416743846" sldId="327"/>
            <ac:spMk id="47" creationId="{201FD030-0B32-4E57-A217-26B98E64D41C}"/>
          </ac:spMkLst>
        </pc:spChg>
        <pc:spChg chg="add mod">
          <ac:chgData name="Matthew" userId="9c1e9647689a123b" providerId="LiveId" clId="{A3C64172-61EE-4ADA-BD61-DA6230623286}" dt="2020-02-05T02:08:30.534" v="2983" actId="14100"/>
          <ac:spMkLst>
            <pc:docMk/>
            <pc:sldMk cId="2416743846" sldId="327"/>
            <ac:spMk id="50" creationId="{3DB8B49D-64AE-46C6-965A-0BFFDAD0F51B}"/>
          </ac:spMkLst>
        </pc:spChg>
        <pc:grpChg chg="add mod">
          <ac:chgData name="Matthew" userId="9c1e9647689a123b" providerId="LiveId" clId="{A3C64172-61EE-4ADA-BD61-DA6230623286}" dt="2020-02-05T02:08:39.064" v="2985" actId="1076"/>
          <ac:grpSpMkLst>
            <pc:docMk/>
            <pc:sldMk cId="2416743846" sldId="327"/>
            <ac:grpSpMk id="53" creationId="{F3331109-D480-42E2-8411-057AC33C2314}"/>
          </ac:grpSpMkLst>
        </pc:grpChg>
        <pc:picChg chg="add mod">
          <ac:chgData name="Matthew" userId="9c1e9647689a123b" providerId="LiveId" clId="{A3C64172-61EE-4ADA-BD61-DA6230623286}" dt="2020-02-05T02:08:27.393" v="2982" actId="164"/>
          <ac:picMkLst>
            <pc:docMk/>
            <pc:sldMk cId="2416743846" sldId="327"/>
            <ac:picMk id="8" creationId="{F40B3151-5DBA-4956-8E1E-E198CD7163B5}"/>
          </ac:picMkLst>
        </pc:picChg>
        <pc:cxnChg chg="add del mod">
          <ac:chgData name="Matthew" userId="9c1e9647689a123b" providerId="LiveId" clId="{A3C64172-61EE-4ADA-BD61-DA6230623286}" dt="2020-02-05T01:58:08.409" v="2798" actId="11529"/>
          <ac:cxnSpMkLst>
            <pc:docMk/>
            <pc:sldMk cId="2416743846" sldId="327"/>
            <ac:cxnSpMk id="5" creationId="{FDF4A75D-CF32-4F3D-831A-C1FCAD1FB11E}"/>
          </ac:cxnSpMkLst>
        </pc:cxnChg>
        <pc:cxnChg chg="add mod">
          <ac:chgData name="Matthew" userId="9c1e9647689a123b" providerId="LiveId" clId="{A3C64172-61EE-4ADA-BD61-DA6230623286}" dt="2020-02-05T02:11:50.364" v="3102" actId="1036"/>
          <ac:cxnSpMkLst>
            <pc:docMk/>
            <pc:sldMk cId="2416743846" sldId="327"/>
            <ac:cxnSpMk id="17" creationId="{364B16B5-3D2A-4B35-B292-0A7203330E4E}"/>
          </ac:cxnSpMkLst>
        </pc:cxnChg>
        <pc:cxnChg chg="add mod">
          <ac:chgData name="Matthew" userId="9c1e9647689a123b" providerId="LiveId" clId="{A3C64172-61EE-4ADA-BD61-DA6230623286}" dt="2020-02-05T02:11:50.364" v="3102" actId="1036"/>
          <ac:cxnSpMkLst>
            <pc:docMk/>
            <pc:sldMk cId="2416743846" sldId="327"/>
            <ac:cxnSpMk id="21" creationId="{ACDA180F-ED9F-40F0-AA4E-F9E4512CF642}"/>
          </ac:cxnSpMkLst>
        </pc:cxnChg>
        <pc:cxnChg chg="add mod">
          <ac:chgData name="Matthew" userId="9c1e9647689a123b" providerId="LiveId" clId="{A3C64172-61EE-4ADA-BD61-DA6230623286}" dt="2020-02-05T02:11:50.364" v="3102" actId="1036"/>
          <ac:cxnSpMkLst>
            <pc:docMk/>
            <pc:sldMk cId="2416743846" sldId="327"/>
            <ac:cxnSpMk id="24" creationId="{E2F48F8C-47A2-48A2-97B0-112A47B2578E}"/>
          </ac:cxnSpMkLst>
        </pc:cxnChg>
        <pc:cxnChg chg="add mod">
          <ac:chgData name="Matthew" userId="9c1e9647689a123b" providerId="LiveId" clId="{A3C64172-61EE-4ADA-BD61-DA6230623286}" dt="2020-02-05T02:11:50.364" v="3102" actId="1036"/>
          <ac:cxnSpMkLst>
            <pc:docMk/>
            <pc:sldMk cId="2416743846" sldId="327"/>
            <ac:cxnSpMk id="26" creationId="{D57E440D-413F-434E-9572-CD209426EC3A}"/>
          </ac:cxnSpMkLst>
        </pc:cxnChg>
      </pc:sldChg>
      <pc:sldChg chg="add del">
        <pc:chgData name="Matthew" userId="9c1e9647689a123b" providerId="LiveId" clId="{A3C64172-61EE-4ADA-BD61-DA6230623286}" dt="2020-02-05T01:51:12.622" v="2283" actId="47"/>
        <pc:sldMkLst>
          <pc:docMk/>
          <pc:sldMk cId="3614708510" sldId="32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CA4-947B-4966-9550-BF2CECEFB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E7232-3DED-4030-9EBE-C2C41CFC6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35DFA-FEC3-4773-9A29-36D0FC26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DA24B-D493-4561-8F08-38775E67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104C-B300-4A88-A993-6D7E0C71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8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CCB6-3569-4AEC-BFD9-3A6EB84A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47F36-603F-4539-85A6-82789F1A6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CDD4-5EB4-4E56-A5E0-C501F08B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4BEDA-0DEC-4868-883D-5F8ABAD5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0B7E4-161D-4D54-A3D0-E4E58013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5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78716A-5EA2-4ED9-890E-BF959CDFD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926F5-1D31-4A92-9548-91626509E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EEFEC-7339-4005-AB9C-405DA481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5AD3D-9EC0-44D5-8089-39ED9027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E0A2B-1DD1-481E-ABA1-2228C793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C15A-5188-4E81-B324-D3D154BA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0C2AB-99C3-4991-9AA2-46D41EF7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DC835-2627-4A61-9965-0BE37C76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623D2-C761-41DE-AC10-E5CBFCE7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DA63-94C7-44C3-813A-490631A4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BF8B-5E21-4737-B1AE-B2E0390C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92E80-7E25-44E6-BD7C-209704388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13FAB-E2D5-4DF5-B820-3AAB0F7C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57EA-C7DA-4049-898A-8410C82D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7B3A-5E95-469F-9C07-4ADF6B2D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5B75-4C23-4DA6-A0AE-C990FCAC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2993-D00B-425D-81EB-1A1758BA7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A281D-9536-415E-ABAD-8FBDEBA4B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53AAC-083C-4396-A729-A3087967B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38C98-7BBF-4236-83C9-3767C53E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D47E7-2714-4E1F-959B-521313E4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22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AC5C-F5ED-4678-83BD-7DBC0E69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38627-5B5B-4F62-A23B-4F3E6C446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B11F5-674E-4B40-97F4-BAFF10735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8F38C-EBC7-4591-972C-FD59BC3AD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D4888-42AE-42F4-9DC8-7F4EDBDEE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D48D4-B857-43BD-9B1C-A2FA1592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00D62-EF82-4700-AE8C-1D8B777F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F0A0F-14D7-4388-81BA-42DA5932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4301-7A1E-418B-8015-9ACA8081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098B2-596B-4E36-82CA-1AD7C263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AF2C2-74B5-473F-B7B5-14816D7A1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9E3EE-1DDC-4D69-9FD7-BF04F1C7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BE904-ADE5-42A7-9C80-A08848C1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2850B-C2CF-444A-ABBF-78C2234A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1DBA0-5587-475D-8149-D8960F99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9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BB4F-E344-49F1-AEFA-65FCFFB8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480E-A0FC-4261-BFC5-5847FDFA3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47098-51CC-4662-90DE-8744EE872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CA7AC-C138-4373-9F6A-A1538D7C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9DE9C-0524-4733-A7C4-B57E4C55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8E16D-828F-492C-9B55-266DE13A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3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27CC-DE44-45A6-9ADD-E9EFBD32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17013-7BE9-4395-8F4E-83523C01E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4FB26-5C5B-4E1E-BF11-00590BFF3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7F57A-92BC-4B7D-8D82-8E19FAD8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3BE0-3BF7-4D34-8E93-1816DEF1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61BB8-A612-4EA9-A75A-A7D3CBE6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51A2B-76F9-4ED1-A9D8-B4BC10E4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EAEC5-8059-4002-8960-B4CCA40DE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813D1-384D-4688-82CF-239B3DB35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F125-5CC9-4D7D-9E15-96FF24C67681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F8EA4-AA26-4F23-BFDB-E400F07BD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AFD52-F348-460C-A8A9-193DAFE5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5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tthewcalligaro.github.io/RacecarWebsit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hewcalligaro.github.io/RacecarWebsite/parts_list.html" TargetMode="External"/><Relationship Id="rId2" Type="http://schemas.openxmlformats.org/officeDocument/2006/relationships/hyperlink" Target="https://matthewcalligaro.github.io/RacecarWebsite/assembly_guid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908C8A-E516-4B6D-B7F0-B179558F2FB6}"/>
              </a:ext>
            </a:extLst>
          </p:cNvPr>
          <p:cNvSpPr/>
          <p:nvPr/>
        </p:nvSpPr>
        <p:spPr>
          <a:xfrm>
            <a:off x="0" y="4963294"/>
            <a:ext cx="12192000" cy="1894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801DA-0A22-4895-B15E-91CED0D5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854" y="3044036"/>
            <a:ext cx="9266327" cy="1508870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dirty="0">
                <a:latin typeface="Avenir Next LT Pro" panose="020B0504020202020204" pitchFamily="34" charset="0"/>
              </a:rPr>
              <a:t>Lab 0 – Car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A3C3A-9BEC-460C-83DE-9D8BF615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19" y="5216284"/>
            <a:ext cx="9144000" cy="1388721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latin typeface="Avenir Next LT Pro Light" panose="020B0304020202020204" pitchFamily="34" charset="0"/>
              </a:rPr>
              <a:t>MIT Beaver Works Racecar Curriculum</a:t>
            </a:r>
          </a:p>
          <a:p>
            <a:pPr algn="l"/>
            <a:r>
              <a:rPr lang="en-US" dirty="0">
                <a:latin typeface="Avenir Next LT Pro Light" panose="020B0304020202020204" pitchFamily="34" charset="0"/>
                <a:hlinkClick r:id="rId2"/>
              </a:rPr>
              <a:t>https://matthewcalligaro.github.io/RacecarWebsite/</a:t>
            </a:r>
            <a:r>
              <a:rPr lang="en-US" dirty="0">
                <a:latin typeface="Avenir Next LT Pro Light" panose="020B030402020202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520CF-6558-4BF2-8DEB-EAF26E03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770" y="5461838"/>
            <a:ext cx="897611" cy="8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DDA60B-CDA3-4218-A04A-124161D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32" y="5509858"/>
            <a:ext cx="1548926" cy="80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8B8E96-F7DB-4646-99D2-E9B8CF2CEB53}"/>
              </a:ext>
            </a:extLst>
          </p:cNvPr>
          <p:cNvSpPr/>
          <p:nvPr/>
        </p:nvSpPr>
        <p:spPr>
          <a:xfrm>
            <a:off x="621619" y="3833630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06BA6-2092-44FC-9322-7F4A2B0AD015}"/>
              </a:ext>
            </a:extLst>
          </p:cNvPr>
          <p:cNvSpPr/>
          <p:nvPr/>
        </p:nvSpPr>
        <p:spPr>
          <a:xfrm>
            <a:off x="762013" y="3692253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2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Tightness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45920"/>
            <a:ext cx="10515600" cy="4769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venir Next LT Pro Light" panose="020B0304020202020204" pitchFamily="34" charset="0"/>
              </a:rPr>
              <a:t>The instructions refer to the following levels of tightness: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venir Next LT Pro Light" panose="020B0304020202020204" pitchFamily="34" charset="0"/>
              </a:rPr>
              <a:t>Partial</a:t>
            </a:r>
            <a:r>
              <a:rPr lang="en-US" sz="2400" dirty="0">
                <a:latin typeface="Avenir Next LT Pro Light" panose="020B0304020202020204" pitchFamily="34" charset="0"/>
              </a:rPr>
              <a:t>: Do not tighten the screw all of the way and intentionally leave extra room so the part is free to move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venir Next LT Pro Light" panose="020B0304020202020204" pitchFamily="34" charset="0"/>
              </a:rPr>
              <a:t>Very gentle</a:t>
            </a:r>
            <a:r>
              <a:rPr lang="en-US" sz="2400" dirty="0">
                <a:latin typeface="Avenir Next LT Pro Light" panose="020B0304020202020204" pitchFamily="34" charset="0"/>
              </a:rPr>
              <a:t>: Slowly tightening the screw or MF standoff and stop as soon it touches the part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venir Next LT Pro Light" panose="020B0304020202020204" pitchFamily="34" charset="0"/>
              </a:rPr>
              <a:t>Gentle</a:t>
            </a:r>
            <a:r>
              <a:rPr lang="en-US" sz="2400" dirty="0">
                <a:latin typeface="Avenir Next LT Pro Light" panose="020B0304020202020204" pitchFamily="34" charset="0"/>
              </a:rPr>
              <a:t>: Slowly tighten the screw until it touches the part, then apply a small amount of pressure to tighten it further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venir Next LT Pro Light" panose="020B0304020202020204" pitchFamily="34" charset="0"/>
              </a:rPr>
              <a:t>Moderate</a:t>
            </a:r>
            <a:r>
              <a:rPr lang="en-US" sz="2400" dirty="0">
                <a:latin typeface="Avenir Next LT Pro Light" panose="020B0304020202020204" pitchFamily="34" charset="0"/>
              </a:rPr>
              <a:t>: Slowly tighten the screw until it touches the part, then apply a moderate amount of pressure to tighten it further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venir Next LT Pro Light" panose="020B0304020202020204" pitchFamily="34" charset="0"/>
              </a:rPr>
              <a:t>Tight</a:t>
            </a:r>
            <a:r>
              <a:rPr lang="en-US" sz="2400" dirty="0">
                <a:latin typeface="Avenir Next LT Pro Light" panose="020B0304020202020204" pitchFamily="34" charset="0"/>
              </a:rPr>
              <a:t>: Tighten the screw with a large amount of pressure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venir Next LT Pro Light" panose="020B0304020202020204" pitchFamily="34" charset="0"/>
              </a:rPr>
              <a:t>Very tight</a:t>
            </a:r>
            <a:r>
              <a:rPr lang="en-US" sz="2400" dirty="0">
                <a:latin typeface="Avenir Next LT Pro Light" panose="020B0304020202020204" pitchFamily="34" charset="0"/>
              </a:rPr>
              <a:t>: Tighten the screw </a:t>
            </a:r>
            <a:r>
              <a:rPr lang="en-US" sz="2400">
                <a:latin typeface="Avenir Next LT Pro Light" panose="020B0304020202020204" pitchFamily="34" charset="0"/>
              </a:rPr>
              <a:t>as much </a:t>
            </a:r>
            <a:r>
              <a:rPr lang="en-US" sz="2400" dirty="0">
                <a:latin typeface="Avenir Next LT Pro Light" panose="020B0304020202020204" pitchFamily="34" charset="0"/>
              </a:rPr>
              <a:t>as you can without hurting yourself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35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Tightening Patterns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1" y="1645919"/>
            <a:ext cx="6622345" cy="48766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</a:rPr>
              <a:t>Use the following steps when a part is attached with multiple screws: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venir Next LT Pro Light" panose="020B0304020202020204" pitchFamily="34" charset="0"/>
              </a:rPr>
              <a:t>Screw in each screw partially (such that the part can still move freely)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venir Next LT Pro Light" panose="020B0304020202020204" pitchFamily="34" charset="0"/>
              </a:rPr>
              <a:t>Gently tighten each screw and use a </a:t>
            </a:r>
            <a:r>
              <a:rPr lang="en-US" b="1" dirty="0">
                <a:latin typeface="Avenir Next LT Pro Light" panose="020B0304020202020204" pitchFamily="34" charset="0"/>
              </a:rPr>
              <a:t>crisscross pattern </a:t>
            </a:r>
            <a:r>
              <a:rPr lang="en-US" dirty="0">
                <a:latin typeface="Avenir Next LT Pro Light" panose="020B0304020202020204" pitchFamily="34" charset="0"/>
              </a:rPr>
              <a:t>in which you move to the next screw that is farthest away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venir Next LT Pro Light" panose="020B0304020202020204" pitchFamily="34" charset="0"/>
              </a:rPr>
              <a:t>Repeat this same pattern a second time, this time tightening screws to the desired tightness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</a:rPr>
              <a:t>This ensures consistent tightness and avoids unwanted stress on the part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6B14FE-8F32-443F-AE36-4B8AAD7AABCA}"/>
              </a:ext>
            </a:extLst>
          </p:cNvPr>
          <p:cNvGrpSpPr/>
          <p:nvPr/>
        </p:nvGrpSpPr>
        <p:grpSpPr>
          <a:xfrm>
            <a:off x="7823063" y="1640708"/>
            <a:ext cx="3657600" cy="3657600"/>
            <a:chOff x="3352800" y="685800"/>
            <a:chExt cx="5486400" cy="54864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77A32D4-736F-40AC-B804-AD3C5CD380AB}"/>
                </a:ext>
              </a:extLst>
            </p:cNvPr>
            <p:cNvSpPr/>
            <p:nvPr/>
          </p:nvSpPr>
          <p:spPr>
            <a:xfrm rot="10800000">
              <a:off x="3352800" y="685800"/>
              <a:ext cx="5486400" cy="5486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76F22F-9A89-4775-AF9A-3D04C7AE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638800" y="5110110"/>
              <a:ext cx="914400" cy="9104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B1E082-B218-4D5E-9BFE-3F41C4FD1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694197" y="3606561"/>
              <a:ext cx="914400" cy="9104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CCB615-9544-4B39-BDAC-1B11701A1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583401" y="3606562"/>
              <a:ext cx="914400" cy="9104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AE98C5-DA8A-404A-9AF9-0E2FACC47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990346" y="1328185"/>
              <a:ext cx="914400" cy="9104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AD263E5-333A-4DFF-8AFE-FEC22E2E7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287252" y="1328185"/>
              <a:ext cx="914400" cy="910493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C07FCA-0C54-4412-A154-4D6A5E505D27}"/>
                </a:ext>
              </a:extLst>
            </p:cNvPr>
            <p:cNvCxnSpPr>
              <a:cxnSpLocks/>
            </p:cNvCxnSpPr>
            <p:nvPr/>
          </p:nvCxnSpPr>
          <p:spPr>
            <a:xfrm>
              <a:off x="5179595" y="2147637"/>
              <a:ext cx="2466912" cy="18227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CD9EF63-6EFE-4FB1-BE67-D59170D4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4203" y="4121965"/>
              <a:ext cx="30497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BF9D68-F393-4BAE-B7FB-174A2387C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8040" y="2163282"/>
              <a:ext cx="2531645" cy="1807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EBAB561-20BC-4157-89E5-2EF166605B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0164" y="2238678"/>
              <a:ext cx="1023687" cy="27960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C46B9B-DD23-48E1-8BF7-D380EFB233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15162" y="2200579"/>
              <a:ext cx="1030707" cy="283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907B1C-96ED-4D0A-A781-FA86DE9FD4AD}"/>
              </a:ext>
            </a:extLst>
          </p:cNvPr>
          <p:cNvSpPr txBox="1"/>
          <p:nvPr/>
        </p:nvSpPr>
        <p:spPr>
          <a:xfrm>
            <a:off x="8135398" y="5408856"/>
            <a:ext cx="3032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venir Next LT Pro Light" panose="020B0304020202020204" pitchFamily="34" charset="0"/>
              </a:rPr>
              <a:t>A crisscross pattern</a:t>
            </a:r>
          </a:p>
        </p:txBody>
      </p:sp>
    </p:spTree>
    <p:extLst>
      <p:ext uri="{BB962C8B-B14F-4D97-AF65-F5344CB8AC3E}">
        <p14:creationId xmlns:p14="http://schemas.microsoft.com/office/powerpoint/2010/main" val="275000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Tightening Patterns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3386979"/>
            <a:ext cx="4572000" cy="1371599"/>
          </a:xfrm>
        </p:spPr>
        <p:txBody>
          <a:bodyPr anchor="ctr" anchorCtr="0"/>
          <a:lstStyle/>
          <a:p>
            <a:pPr marL="0" indent="0">
              <a:buNone/>
            </a:pPr>
            <a:r>
              <a:rPr lang="en-US" dirty="0">
                <a:latin typeface="Avenir Next LT Pro Light" panose="020B0304020202020204" pitchFamily="34" charset="0"/>
              </a:rPr>
              <a:t>In what order should we tighten these screws?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AA18F2-26C7-4013-B8E2-2A1546B43C74}"/>
              </a:ext>
            </a:extLst>
          </p:cNvPr>
          <p:cNvGrpSpPr/>
          <p:nvPr/>
        </p:nvGrpSpPr>
        <p:grpSpPr>
          <a:xfrm>
            <a:off x="5423594" y="1786779"/>
            <a:ext cx="4572000" cy="4572000"/>
            <a:chOff x="2743200" y="914400"/>
            <a:chExt cx="4572000" cy="457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30DC99-08FD-4EC4-8347-5A36DF3DC0B2}"/>
                </a:ext>
              </a:extLst>
            </p:cNvPr>
            <p:cNvSpPr/>
            <p:nvPr/>
          </p:nvSpPr>
          <p:spPr>
            <a:xfrm>
              <a:off x="2743200" y="914400"/>
              <a:ext cx="4572000" cy="45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74ED58-B9BD-4663-8758-CCD419EC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640" y="1005840"/>
              <a:ext cx="914400" cy="9104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E78E73-14AC-4B2E-A5FD-182F28707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640" y="4480560"/>
              <a:ext cx="914400" cy="9104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CDD7A4-D8C0-48E0-BED2-FCF18EE0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0811" y="4480559"/>
              <a:ext cx="914400" cy="91049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FE8A2C-8E3C-4E2B-A7E3-F5D1313D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0811" y="1005839"/>
              <a:ext cx="914400" cy="910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88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Tightening Patterns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AA18F2-26C7-4013-B8E2-2A1546B43C74}"/>
              </a:ext>
            </a:extLst>
          </p:cNvPr>
          <p:cNvGrpSpPr/>
          <p:nvPr/>
        </p:nvGrpSpPr>
        <p:grpSpPr>
          <a:xfrm>
            <a:off x="4919575" y="1786779"/>
            <a:ext cx="5580037" cy="4572000"/>
            <a:chOff x="2242456" y="914400"/>
            <a:chExt cx="5580037" cy="457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30DC99-08FD-4EC4-8347-5A36DF3DC0B2}"/>
                </a:ext>
              </a:extLst>
            </p:cNvPr>
            <p:cNvSpPr/>
            <p:nvPr/>
          </p:nvSpPr>
          <p:spPr>
            <a:xfrm>
              <a:off x="2743200" y="914400"/>
              <a:ext cx="4572000" cy="45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74ED58-B9BD-4663-8758-CCD419EC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640" y="1005840"/>
              <a:ext cx="914400" cy="9104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E78E73-14AC-4B2E-A5FD-182F28707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640" y="4480560"/>
              <a:ext cx="914400" cy="9104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CDD7A4-D8C0-48E0-BED2-FCF18EE0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0811" y="4480559"/>
              <a:ext cx="914400" cy="91049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FE8A2C-8E3C-4E2B-A7E3-F5D1313D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0811" y="1005839"/>
              <a:ext cx="914400" cy="9104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8E2AC8-9ADE-410B-8AEC-45C712BB002A}"/>
                </a:ext>
              </a:extLst>
            </p:cNvPr>
            <p:cNvSpPr txBox="1"/>
            <p:nvPr/>
          </p:nvSpPr>
          <p:spPr>
            <a:xfrm>
              <a:off x="2242457" y="1137919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107AEF-C0DB-47C4-97C6-29CFCD679267}"/>
                </a:ext>
              </a:extLst>
            </p:cNvPr>
            <p:cNvSpPr txBox="1"/>
            <p:nvPr/>
          </p:nvSpPr>
          <p:spPr>
            <a:xfrm>
              <a:off x="7315199" y="4612640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2B579A-190E-49F4-9679-D9BF1A1D8FE0}"/>
                </a:ext>
              </a:extLst>
            </p:cNvPr>
            <p:cNvSpPr txBox="1"/>
            <p:nvPr/>
          </p:nvSpPr>
          <p:spPr>
            <a:xfrm>
              <a:off x="7321750" y="1137918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16C794-9C16-468A-A4D4-EDC0A04C0DDB}"/>
                </a:ext>
              </a:extLst>
            </p:cNvPr>
            <p:cNvSpPr txBox="1"/>
            <p:nvPr/>
          </p:nvSpPr>
          <p:spPr>
            <a:xfrm>
              <a:off x="2242456" y="4612639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16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Tightening Patterns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031ED0-2878-4369-A5D2-0B9E4357BAFA}"/>
              </a:ext>
            </a:extLst>
          </p:cNvPr>
          <p:cNvGrpSpPr/>
          <p:nvPr/>
        </p:nvGrpSpPr>
        <p:grpSpPr>
          <a:xfrm>
            <a:off x="1211943" y="1786779"/>
            <a:ext cx="9144000" cy="4572000"/>
            <a:chOff x="2743200" y="914400"/>
            <a:chExt cx="9144000" cy="457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734C42-07BD-4021-8D12-44A90FD8E956}"/>
                </a:ext>
              </a:extLst>
            </p:cNvPr>
            <p:cNvSpPr/>
            <p:nvPr/>
          </p:nvSpPr>
          <p:spPr>
            <a:xfrm>
              <a:off x="2743200" y="914400"/>
              <a:ext cx="9144000" cy="45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48A042-020F-4B07-88E7-A8D04D6F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640" y="1005840"/>
              <a:ext cx="914400" cy="9104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0A3300-5005-4313-A0CD-9C513F23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640" y="4480560"/>
              <a:ext cx="914400" cy="9104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91D39C-0CD5-40E6-9401-5BBCEA49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4480559"/>
              <a:ext cx="914400" cy="9104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88557A4-4844-4197-B023-A84C1BE16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1005839"/>
              <a:ext cx="914400" cy="91049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EFC8F6A-F099-4C04-9FE8-667E0D09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1360" y="4480559"/>
              <a:ext cx="914400" cy="91049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DA6B8AB-268C-4325-B7DE-9FB4760F3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1360" y="1005839"/>
              <a:ext cx="914400" cy="910493"/>
            </a:xfrm>
            <a:prstGeom prst="rect">
              <a:avLst/>
            </a:prstGeom>
          </p:spPr>
        </p:pic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8335FD7-53AD-4ECE-A319-D24B132B7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1" y="3488323"/>
            <a:ext cx="4572000" cy="1161736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latin typeface="Avenir Next LT Pro Light" panose="020B0304020202020204" pitchFamily="34" charset="0"/>
              </a:rPr>
              <a:t>How about these screws?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82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Tightening Patterns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031ED0-2878-4369-A5D2-0B9E4357BAFA}"/>
              </a:ext>
            </a:extLst>
          </p:cNvPr>
          <p:cNvGrpSpPr/>
          <p:nvPr/>
        </p:nvGrpSpPr>
        <p:grpSpPr>
          <a:xfrm>
            <a:off x="707571" y="1786779"/>
            <a:ext cx="10145487" cy="4572000"/>
            <a:chOff x="2238828" y="914400"/>
            <a:chExt cx="10145487" cy="457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734C42-07BD-4021-8D12-44A90FD8E956}"/>
                </a:ext>
              </a:extLst>
            </p:cNvPr>
            <p:cNvSpPr/>
            <p:nvPr/>
          </p:nvSpPr>
          <p:spPr>
            <a:xfrm>
              <a:off x="2743200" y="914400"/>
              <a:ext cx="9144000" cy="45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48A042-020F-4B07-88E7-A8D04D6F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640" y="1005840"/>
              <a:ext cx="914400" cy="9104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0A3300-5005-4313-A0CD-9C513F23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640" y="4480560"/>
              <a:ext cx="914400" cy="9104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91D39C-0CD5-40E6-9401-5BBCEA49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4480559"/>
              <a:ext cx="914400" cy="9104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88557A4-4844-4197-B023-A84C1BE16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1005839"/>
              <a:ext cx="914400" cy="91049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86F8ED-9563-4C2E-9182-9759728255DE}"/>
                </a:ext>
              </a:extLst>
            </p:cNvPr>
            <p:cNvSpPr txBox="1"/>
            <p:nvPr/>
          </p:nvSpPr>
          <p:spPr>
            <a:xfrm>
              <a:off x="2238829" y="1137919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031193-12F0-443D-8DF4-9B9824B9B263}"/>
                </a:ext>
              </a:extLst>
            </p:cNvPr>
            <p:cNvSpPr txBox="1"/>
            <p:nvPr/>
          </p:nvSpPr>
          <p:spPr>
            <a:xfrm>
              <a:off x="7768772" y="4612641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3C1BF1-A16F-4611-82AB-612A03D2A486}"/>
                </a:ext>
              </a:extLst>
            </p:cNvPr>
            <p:cNvSpPr txBox="1"/>
            <p:nvPr/>
          </p:nvSpPr>
          <p:spPr>
            <a:xfrm>
              <a:off x="7768772" y="1137919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072187-2238-4749-AAE9-C0E0CC6BEF8C}"/>
                </a:ext>
              </a:extLst>
            </p:cNvPr>
            <p:cNvSpPr txBox="1"/>
            <p:nvPr/>
          </p:nvSpPr>
          <p:spPr>
            <a:xfrm>
              <a:off x="2238828" y="4612639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4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EFC8F6A-F099-4C04-9FE8-667E0D09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1360" y="4480559"/>
              <a:ext cx="914400" cy="91049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DA6B8AB-268C-4325-B7DE-9FB4760F3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1360" y="1005839"/>
              <a:ext cx="914400" cy="9104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2FBFF2-9BC4-4D02-877E-6921F7BEA2E2}"/>
                </a:ext>
              </a:extLst>
            </p:cNvPr>
            <p:cNvSpPr txBox="1"/>
            <p:nvPr/>
          </p:nvSpPr>
          <p:spPr>
            <a:xfrm>
              <a:off x="11883572" y="4612639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F0D318-0033-4DC1-885B-0EC09AB526F8}"/>
                </a:ext>
              </a:extLst>
            </p:cNvPr>
            <p:cNvSpPr txBox="1"/>
            <p:nvPr/>
          </p:nvSpPr>
          <p:spPr>
            <a:xfrm>
              <a:off x="11883572" y="1137917"/>
              <a:ext cx="500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venir Next LT Pro Light" panose="020B03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600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Assembly Guide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1645920"/>
            <a:ext cx="1078992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The </a:t>
            </a: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  <a:hlinkClick r:id="rId2"/>
              </a:rPr>
              <a:t>assembly guide </a:t>
            </a: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contains step by step instructions with pictures and diagrams for assembling the RACECAR-MN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Parts are written in </a:t>
            </a:r>
            <a:r>
              <a:rPr lang="en-US" b="1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bold</a:t>
            </a: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 and can be found in the </a:t>
            </a: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  <a:hlinkClick r:id="rId3"/>
              </a:rPr>
              <a:t>parts list</a:t>
            </a:r>
            <a:endParaRPr lang="en-US" dirty="0">
              <a:latin typeface="Avenir Next LT Pro Light" panose="020B0304020202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718C229-132A-4A48-963C-E71ED35AC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02071"/>
            <a:ext cx="5536512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109F8-C78C-402F-BD38-3D7A08DF54C1}"/>
              </a:ext>
            </a:extLst>
          </p:cNvPr>
          <p:cNvSpPr txBox="1"/>
          <p:nvPr/>
        </p:nvSpPr>
        <p:spPr>
          <a:xfrm>
            <a:off x="6292407" y="3565110"/>
            <a:ext cx="4920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LT Pro Light" panose="020B0304020202020204" pitchFamily="34" charset="0"/>
              </a:rPr>
              <a:t>The new part(s) added in each step are shown in blue</a:t>
            </a:r>
          </a:p>
        </p:txBody>
      </p:sp>
    </p:spTree>
    <p:extLst>
      <p:ext uri="{BB962C8B-B14F-4D97-AF65-F5344CB8AC3E}">
        <p14:creationId xmlns:p14="http://schemas.microsoft.com/office/powerpoint/2010/main" val="2204793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Safety Precautions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45920"/>
            <a:ext cx="10789920" cy="4572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</a:rPr>
              <a:t>Touch a piece of grounded metal (such as a door handle) to discharge static before handling any electronic parts</a:t>
            </a:r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BD7E3AD9-D9B0-426D-93C3-CD112763C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834640"/>
            <a:ext cx="3657600" cy="2743200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541379A7-1012-485D-B1DD-D23B0BE2F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16375" r="6250" b="6250"/>
          <a:stretch/>
        </p:blipFill>
        <p:spPr>
          <a:xfrm>
            <a:off x="4267200" y="2834640"/>
            <a:ext cx="3657600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773C29-80DE-4D48-988B-B47F5F3BB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8000" y="283464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0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Safety Precautions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45920"/>
            <a:ext cx="1078992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</a:rPr>
              <a:t>Leave the protective film on the camera and monitor until you are finished assembling the car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FF09E-B1B2-4B92-88CC-56820828C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351" y="2884059"/>
            <a:ext cx="42672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438C52-25F2-47C0-ACA3-6D706772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2605" y="2884059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6B680-0D39-4B81-9EB4-A6281AD04052}"/>
              </a:ext>
            </a:extLst>
          </p:cNvPr>
          <p:cNvGrpSpPr/>
          <p:nvPr/>
        </p:nvGrpSpPr>
        <p:grpSpPr>
          <a:xfrm>
            <a:off x="0" y="-1"/>
            <a:ext cx="12192000" cy="914400"/>
            <a:chOff x="0" y="-1"/>
            <a:chExt cx="121920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8DFC38-9E5C-47DF-86DF-BFC8B9B4AD72}"/>
                </a:ext>
              </a:extLst>
            </p:cNvPr>
            <p:cNvSpPr/>
            <p:nvPr/>
          </p:nvSpPr>
          <p:spPr>
            <a:xfrm>
              <a:off x="0" y="-1"/>
              <a:ext cx="12192000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9AFE7D-E1CB-42A7-8FE4-99D553CF2CFC}"/>
                </a:ext>
              </a:extLst>
            </p:cNvPr>
            <p:cNvSpPr/>
            <p:nvPr/>
          </p:nvSpPr>
          <p:spPr>
            <a:xfrm>
              <a:off x="0" y="-1"/>
              <a:ext cx="36576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439D72-E04A-4EB9-93B8-6D796DA1EA53}"/>
              </a:ext>
            </a:extLst>
          </p:cNvPr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DA2EEE-8C7D-4FB8-AB95-B596081770DB}"/>
                </a:ext>
              </a:extLst>
            </p:cNvPr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5BD70B-A2FE-456C-AEB2-7F0C7BFD3D59}"/>
                </a:ext>
              </a:extLst>
            </p:cNvPr>
            <p:cNvSpPr/>
            <p:nvPr/>
          </p:nvSpPr>
          <p:spPr>
            <a:xfrm>
              <a:off x="11826240" y="5943600"/>
              <a:ext cx="36576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7B33F5-FC85-4195-B223-A40577A9E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sz="6600" dirty="0">
                <a:latin typeface="Avenir Next LT Pro" panose="020B0504020202020204" pitchFamily="34" charset="0"/>
              </a:rPr>
              <a:t>Good luck and have fun!</a:t>
            </a:r>
            <a:endParaRPr lang="en-US" sz="6600" dirty="0">
              <a:latin typeface="Avenir Next LT Pro Light" panose="020B03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 LT Pro Light" panose="020B0304020202020204" pitchFamily="34" charset="0"/>
              </a:rPr>
              <a:t>Let us know if you need any help during the lab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219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Lab Objectives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459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Main objective</a:t>
            </a: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: Build a racecar</a:t>
            </a:r>
          </a:p>
          <a:p>
            <a:pPr marL="0" indent="0">
              <a:buNone/>
            </a:pPr>
            <a:endParaRPr lang="en-US" dirty="0">
              <a:latin typeface="Avenir Next LT Pro Light" panose="020B0304020202020204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Learning objectives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Understand the hardware of the RACECAR-MN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Learn how to use common pieces of hardware and tools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Gain experience translating 2D pictures and diagrams into a 3D product</a:t>
            </a:r>
          </a:p>
        </p:txBody>
      </p:sp>
    </p:spTree>
    <p:extLst>
      <p:ext uri="{BB962C8B-B14F-4D97-AF65-F5344CB8AC3E}">
        <p14:creationId xmlns:p14="http://schemas.microsoft.com/office/powerpoint/2010/main" val="78450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 rot="16200000">
            <a:off x="-2748480" y="2743200"/>
            <a:ext cx="68580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305570" y="3186113"/>
            <a:ext cx="5972175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Finished Car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CC16D9-D54A-480B-BBA1-1B01E4C9F508}"/>
              </a:ext>
            </a:extLst>
          </p:cNvPr>
          <p:cNvSpPr/>
          <p:nvPr/>
        </p:nvSpPr>
        <p:spPr>
          <a:xfrm rot="5400000">
            <a:off x="147409" y="-55418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78014-7AF5-4941-A362-9EE827D03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" t="15564" b="2320"/>
          <a:stretch/>
        </p:blipFill>
        <p:spPr>
          <a:xfrm>
            <a:off x="1366317" y="0"/>
            <a:ext cx="1082568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6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Threads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45920"/>
            <a:ext cx="4803775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Avenir Next LT Pro Light" panose="020B0304020202020204" pitchFamily="34" charset="0"/>
              </a:rPr>
              <a:t>Threads</a:t>
            </a:r>
            <a:r>
              <a:rPr lang="en-US" dirty="0">
                <a:latin typeface="Avenir Next LT Pro Light" panose="020B0304020202020204" pitchFamily="34" charset="0"/>
              </a:rPr>
              <a:t>: metal spirals that allow two pieces to lock together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</a:rPr>
              <a:t>Every threaded rod should attach to </a:t>
            </a:r>
            <a:r>
              <a:rPr lang="en-US" b="1" dirty="0">
                <a:latin typeface="Avenir Next LT Pro Light" panose="020B0304020202020204" pitchFamily="34" charset="0"/>
              </a:rPr>
              <a:t>exactly one </a:t>
            </a:r>
            <a:r>
              <a:rPr lang="en-US" dirty="0">
                <a:latin typeface="Avenir Next LT Pro Light" panose="020B0304020202020204" pitchFamily="34" charset="0"/>
              </a:rPr>
              <a:t>threaded hole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</a:rPr>
              <a:t>Any holes in between must be larger than the threads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C938A1-FFC2-49C7-9805-8AB15DC3C74C}"/>
              </a:ext>
            </a:extLst>
          </p:cNvPr>
          <p:cNvGrpSpPr/>
          <p:nvPr/>
        </p:nvGrpSpPr>
        <p:grpSpPr>
          <a:xfrm>
            <a:off x="5586163" y="1714660"/>
            <a:ext cx="6415337" cy="4821922"/>
            <a:chOff x="5662363" y="1852462"/>
            <a:chExt cx="6415337" cy="48219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5071B5-EAC6-4D85-9F5B-B207B34C24A9}"/>
                </a:ext>
              </a:extLst>
            </p:cNvPr>
            <p:cNvSpPr/>
            <p:nvPr/>
          </p:nvSpPr>
          <p:spPr>
            <a:xfrm>
              <a:off x="5951466" y="2554264"/>
              <a:ext cx="5756516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782951-81C4-434C-86BE-64A36DCC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45123" y="1852462"/>
              <a:ext cx="1969200" cy="41148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074CEE-CA55-4615-9CDB-64536289ECB7}"/>
                </a:ext>
              </a:extLst>
            </p:cNvPr>
            <p:cNvSpPr/>
            <p:nvPr/>
          </p:nvSpPr>
          <p:spPr>
            <a:xfrm>
              <a:off x="5951466" y="2554264"/>
              <a:ext cx="2286000" cy="9144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575C7D-13CD-4F07-BCF1-344768A8E110}"/>
                </a:ext>
              </a:extLst>
            </p:cNvPr>
            <p:cNvSpPr/>
            <p:nvPr/>
          </p:nvSpPr>
          <p:spPr>
            <a:xfrm>
              <a:off x="9421982" y="2554264"/>
              <a:ext cx="2286000" cy="9144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C006E3D5-5D0D-4FC0-BF31-2B67A54B0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794"/>
            <a:stretch/>
          </p:blipFill>
          <p:spPr>
            <a:xfrm rot="10800000">
              <a:off x="7590981" y="3349665"/>
              <a:ext cx="2486056" cy="1265157"/>
            </a:xfrm>
            <a:prstGeom prst="rect">
              <a:avLst/>
            </a:prstGeom>
          </p:spPr>
        </p:pic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2304CCFF-0866-4AE5-BF21-B0B3F8D1C09F}"/>
                </a:ext>
              </a:extLst>
            </p:cNvPr>
            <p:cNvSpPr/>
            <p:nvPr/>
          </p:nvSpPr>
          <p:spPr>
            <a:xfrm rot="5400000">
              <a:off x="8756657" y="5483998"/>
              <a:ext cx="90133" cy="1154988"/>
            </a:xfrm>
            <a:prstGeom prst="righ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7F3253-58B4-49B6-B4A1-47D6CADC937B}"/>
                </a:ext>
              </a:extLst>
            </p:cNvPr>
            <p:cNvSpPr txBox="1"/>
            <p:nvPr/>
          </p:nvSpPr>
          <p:spPr>
            <a:xfrm>
              <a:off x="7539692" y="6212719"/>
              <a:ext cx="260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venir Next LT Pro Light" panose="020B0304020202020204" pitchFamily="34" charset="0"/>
                </a:rPr>
                <a:t>Threaded rod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F1EC0-90C8-47E3-AC48-BB8E62A1D672}"/>
                </a:ext>
              </a:extLst>
            </p:cNvPr>
            <p:cNvSpPr txBox="1"/>
            <p:nvPr/>
          </p:nvSpPr>
          <p:spPr>
            <a:xfrm>
              <a:off x="5662363" y="4515699"/>
              <a:ext cx="2286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Avenir Next LT Pro Light" panose="020B0304020202020204" pitchFamily="34" charset="0"/>
                </a:rPr>
                <a:t>Threaded hole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D440B0-AFA4-4AB3-A326-9B94A35EF05B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7948364" y="4028283"/>
              <a:ext cx="893667" cy="7182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9A14AC-BC8C-4398-A845-737C1D879608}"/>
                </a:ext>
              </a:extLst>
            </p:cNvPr>
            <p:cNvSpPr txBox="1"/>
            <p:nvPr/>
          </p:nvSpPr>
          <p:spPr>
            <a:xfrm>
              <a:off x="10100325" y="3857805"/>
              <a:ext cx="19773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 Light" panose="020B0304020202020204" pitchFamily="34" charset="0"/>
                </a:rPr>
                <a:t>Hole larger than threads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B8CC20-FC4B-4D70-8D26-32759761DD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18495" y="3066572"/>
              <a:ext cx="816105" cy="8958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93E5E9-1ABB-4811-A8F1-306E58B06213}"/>
              </a:ext>
            </a:extLst>
          </p:cNvPr>
          <p:cNvCxnSpPr>
            <a:cxnSpLocks/>
          </p:cNvCxnSpPr>
          <p:nvPr/>
        </p:nvCxnSpPr>
        <p:spPr>
          <a:xfrm flipV="1">
            <a:off x="7791450" y="5200650"/>
            <a:ext cx="476250" cy="1333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BBCE81E-1093-4CB4-B4F5-A0B0D030AB8F}"/>
              </a:ext>
            </a:extLst>
          </p:cNvPr>
          <p:cNvSpPr txBox="1"/>
          <p:nvPr/>
        </p:nvSpPr>
        <p:spPr>
          <a:xfrm>
            <a:off x="6454221" y="5131247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venir Next LT Pro Light" panose="020B0304020202020204" pitchFamily="34" charset="0"/>
              </a:rPr>
              <a:t>Threads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B0AF07-4ACB-4797-8A55-D0BB13C4E9C6}"/>
              </a:ext>
            </a:extLst>
          </p:cNvPr>
          <p:cNvCxnSpPr>
            <a:cxnSpLocks/>
          </p:cNvCxnSpPr>
          <p:nvPr/>
        </p:nvCxnSpPr>
        <p:spPr>
          <a:xfrm>
            <a:off x="7768923" y="5452632"/>
            <a:ext cx="527352" cy="1290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2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Tapping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645920"/>
            <a:ext cx="4803775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</a:rPr>
              <a:t>Some hardware (like standoffs and nuts) have pre-threaded holes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</a:rPr>
              <a:t>We can also </a:t>
            </a:r>
            <a:r>
              <a:rPr lang="en-US" b="1" dirty="0">
                <a:latin typeface="Avenir Next LT Pro Light" panose="020B0304020202020204" pitchFamily="34" charset="0"/>
              </a:rPr>
              <a:t>tap</a:t>
            </a:r>
            <a:r>
              <a:rPr lang="en-US" dirty="0">
                <a:latin typeface="Avenir Next LT Pro Light" panose="020B0304020202020204" pitchFamily="34" charset="0"/>
              </a:rPr>
              <a:t> a hole without threads by twisting in a rod with threads larger than the hole (which cuts threads into the tap hole)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</a:rPr>
              <a:t>Once again, there should be </a:t>
            </a:r>
            <a:r>
              <a:rPr lang="en-US" b="1" dirty="0">
                <a:latin typeface="Avenir Next LT Pro Light" panose="020B0304020202020204" pitchFamily="34" charset="0"/>
              </a:rPr>
              <a:t>exactly one </a:t>
            </a:r>
            <a:r>
              <a:rPr lang="en-US" dirty="0">
                <a:latin typeface="Avenir Next LT Pro Light" panose="020B0304020202020204" pitchFamily="34" charset="0"/>
              </a:rPr>
              <a:t>tap hole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C59390-0A2F-407E-84C2-D9F1D20F458C}"/>
              </a:ext>
            </a:extLst>
          </p:cNvPr>
          <p:cNvGrpSpPr/>
          <p:nvPr/>
        </p:nvGrpSpPr>
        <p:grpSpPr>
          <a:xfrm>
            <a:off x="4979295" y="1481394"/>
            <a:ext cx="6652487" cy="5055188"/>
            <a:chOff x="4979295" y="1481394"/>
            <a:chExt cx="6652487" cy="50551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5071B5-EAC6-4D85-9F5B-B207B34C24A9}"/>
                </a:ext>
              </a:extLst>
            </p:cNvPr>
            <p:cNvSpPr/>
            <p:nvPr/>
          </p:nvSpPr>
          <p:spPr>
            <a:xfrm>
              <a:off x="5875266" y="2416462"/>
              <a:ext cx="5756516" cy="1828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074CEE-CA55-4615-9CDB-64536289ECB7}"/>
                </a:ext>
              </a:extLst>
            </p:cNvPr>
            <p:cNvSpPr/>
            <p:nvPr/>
          </p:nvSpPr>
          <p:spPr>
            <a:xfrm>
              <a:off x="5875266" y="2416462"/>
              <a:ext cx="2286000" cy="9144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575C7D-13CD-4F07-BCF1-344768A8E110}"/>
                </a:ext>
              </a:extLst>
            </p:cNvPr>
            <p:cNvSpPr/>
            <p:nvPr/>
          </p:nvSpPr>
          <p:spPr>
            <a:xfrm>
              <a:off x="9345782" y="2416462"/>
              <a:ext cx="2286000" cy="9144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41501EA-7555-444E-A67C-1F500574E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8923" y="1714660"/>
              <a:ext cx="1969200" cy="41148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F1EC0-90C8-47E3-AC48-BB8E62A1D672}"/>
                </a:ext>
              </a:extLst>
            </p:cNvPr>
            <p:cNvSpPr txBox="1"/>
            <p:nvPr/>
          </p:nvSpPr>
          <p:spPr>
            <a:xfrm>
              <a:off x="5267487" y="4498712"/>
              <a:ext cx="26046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Avenir Next LT Pro Light" panose="020B0304020202020204" pitchFamily="34" charset="0"/>
                </a:rPr>
                <a:t>Tap hole (smaller than threads)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D440B0-AFA4-4AB3-A326-9B94A35EF05B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7872165" y="3846885"/>
              <a:ext cx="893666" cy="10673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FB8CC20-FC4B-4D70-8D26-32759761DD7A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7569784" y="1896893"/>
              <a:ext cx="1196047" cy="10473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ight Bracket 30">
              <a:extLst>
                <a:ext uri="{FF2B5EF4-FFF2-40B4-BE49-F238E27FC236}">
                  <a16:creationId xmlns:a16="http://schemas.microsoft.com/office/drawing/2014/main" id="{6182EA95-E019-4F9A-A587-E1E3AD00571E}"/>
                </a:ext>
              </a:extLst>
            </p:cNvPr>
            <p:cNvSpPr/>
            <p:nvPr/>
          </p:nvSpPr>
          <p:spPr>
            <a:xfrm rot="5400000">
              <a:off x="8680457" y="5346196"/>
              <a:ext cx="90133" cy="1154988"/>
            </a:xfrm>
            <a:prstGeom prst="righ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2D0D1-4EF1-4F8B-9394-472744D3D707}"/>
                </a:ext>
              </a:extLst>
            </p:cNvPr>
            <p:cNvSpPr txBox="1"/>
            <p:nvPr/>
          </p:nvSpPr>
          <p:spPr>
            <a:xfrm>
              <a:off x="7463492" y="6074917"/>
              <a:ext cx="260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venir Next LT Pro Light" panose="020B0304020202020204" pitchFamily="34" charset="0"/>
                </a:rPr>
                <a:t>Threaded rod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CADB3D-DE3D-4BD3-9F4A-CB2DB55B3545}"/>
                </a:ext>
              </a:extLst>
            </p:cNvPr>
            <p:cNvSpPr/>
            <p:nvPr/>
          </p:nvSpPr>
          <p:spPr>
            <a:xfrm>
              <a:off x="5875266" y="3335205"/>
              <a:ext cx="2487684" cy="9144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BE556-0322-462E-B5D1-0D768B140997}"/>
                </a:ext>
              </a:extLst>
            </p:cNvPr>
            <p:cNvSpPr/>
            <p:nvPr/>
          </p:nvSpPr>
          <p:spPr>
            <a:xfrm>
              <a:off x="9144098" y="3330862"/>
              <a:ext cx="2487684" cy="9144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9A14AC-BC8C-4398-A845-737C1D879608}"/>
                </a:ext>
              </a:extLst>
            </p:cNvPr>
            <p:cNvSpPr txBox="1"/>
            <p:nvPr/>
          </p:nvSpPr>
          <p:spPr>
            <a:xfrm>
              <a:off x="4979295" y="1481394"/>
              <a:ext cx="2590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Avenir Next LT Pro Light" panose="020B0304020202020204" pitchFamily="34" charset="0"/>
                </a:rPr>
                <a:t>Thru hole (larger than threads)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22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A8C603-9F00-4DA4-A829-A1E4133538AC}"/>
              </a:ext>
            </a:extLst>
          </p:cNvPr>
          <p:cNvGrpSpPr/>
          <p:nvPr/>
        </p:nvGrpSpPr>
        <p:grpSpPr>
          <a:xfrm>
            <a:off x="500099" y="1505531"/>
            <a:ext cx="3690901" cy="4888011"/>
            <a:chOff x="500099" y="1505531"/>
            <a:chExt cx="3690901" cy="488801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15663E-0BCE-4B38-A5FE-5B60E9E27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0855" y="2159394"/>
              <a:ext cx="1750400" cy="36576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F344E5-077A-464D-9742-DF6EC6211992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2240394" y="4171367"/>
              <a:ext cx="6361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EB6A1C9-43A1-48A3-8E7E-01B8180B4A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6950" y="3657600"/>
              <a:ext cx="615626" cy="3988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9915C52-6547-43E9-A703-32376B203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7900" y="4305300"/>
              <a:ext cx="628651" cy="381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FD5829-FFB1-4FCB-AD27-B2DF98D58BB7}"/>
                </a:ext>
              </a:extLst>
            </p:cNvPr>
            <p:cNvSpPr txBox="1"/>
            <p:nvPr/>
          </p:nvSpPr>
          <p:spPr>
            <a:xfrm>
              <a:off x="2876550" y="3940534"/>
              <a:ext cx="131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 Light" panose="020B0304020202020204" pitchFamily="34" charset="0"/>
                </a:rPr>
                <a:t>Threads</a:t>
              </a:r>
            </a:p>
          </p:txBody>
        </p:sp>
        <p:sp>
          <p:nvSpPr>
            <p:cNvPr id="23" name="Right Bracket 22">
              <a:extLst>
                <a:ext uri="{FF2B5EF4-FFF2-40B4-BE49-F238E27FC236}">
                  <a16:creationId xmlns:a16="http://schemas.microsoft.com/office/drawing/2014/main" id="{F695773E-1AFA-44AD-A25A-96A043D2F8B0}"/>
                </a:ext>
              </a:extLst>
            </p:cNvPr>
            <p:cNvSpPr/>
            <p:nvPr/>
          </p:nvSpPr>
          <p:spPr>
            <a:xfrm>
              <a:off x="2726073" y="2162768"/>
              <a:ext cx="50844" cy="864860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139376-1F90-4407-ABB3-A5278BAC41D3}"/>
                </a:ext>
              </a:extLst>
            </p:cNvPr>
            <p:cNvSpPr txBox="1"/>
            <p:nvPr/>
          </p:nvSpPr>
          <p:spPr>
            <a:xfrm>
              <a:off x="2828925" y="2358119"/>
              <a:ext cx="1123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 Light" panose="020B0304020202020204" pitchFamily="34" charset="0"/>
                </a:rPr>
                <a:t>Head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FEE2B1-C3C1-4CC7-917A-B40EADEF9D08}"/>
                </a:ext>
              </a:extLst>
            </p:cNvPr>
            <p:cNvSpPr txBox="1"/>
            <p:nvPr/>
          </p:nvSpPr>
          <p:spPr>
            <a:xfrm>
              <a:off x="1158831" y="1505531"/>
              <a:ext cx="1314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venir Next LT Pro" panose="020B0504020202020204" pitchFamily="34" charset="0"/>
                </a:rPr>
                <a:t>Screw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  <p:sp>
          <p:nvSpPr>
            <p:cNvPr id="41" name="Right Bracket 40">
              <a:extLst>
                <a:ext uri="{FF2B5EF4-FFF2-40B4-BE49-F238E27FC236}">
                  <a16:creationId xmlns:a16="http://schemas.microsoft.com/office/drawing/2014/main" id="{94130CD3-DDAC-4924-AD3B-7D714A93B974}"/>
                </a:ext>
              </a:extLst>
            </p:cNvPr>
            <p:cNvSpPr/>
            <p:nvPr/>
          </p:nvSpPr>
          <p:spPr>
            <a:xfrm rot="5400000">
              <a:off x="1763154" y="5259276"/>
              <a:ext cx="90133" cy="1154988"/>
            </a:xfrm>
            <a:prstGeom prst="righ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ED0FF9-18F1-4E59-9C97-93590DC3D7AD}"/>
                </a:ext>
              </a:extLst>
            </p:cNvPr>
            <p:cNvSpPr txBox="1"/>
            <p:nvPr/>
          </p:nvSpPr>
          <p:spPr>
            <a:xfrm>
              <a:off x="500099" y="5931877"/>
              <a:ext cx="260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venir Next LT Pro Light" panose="020B0304020202020204" pitchFamily="34" charset="0"/>
                </a:rPr>
                <a:t>Threaded rod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40FB88C-59AD-4D0C-897A-4A19C0E41EBA}"/>
              </a:ext>
            </a:extLst>
          </p:cNvPr>
          <p:cNvGrpSpPr/>
          <p:nvPr/>
        </p:nvGrpSpPr>
        <p:grpSpPr>
          <a:xfrm>
            <a:off x="7920332" y="1500816"/>
            <a:ext cx="3065788" cy="4316178"/>
            <a:chOff x="7927816" y="1500816"/>
            <a:chExt cx="3065788" cy="4316178"/>
          </a:xfrm>
        </p:grpSpPr>
        <p:pic>
          <p:nvPicPr>
            <p:cNvPr id="48" name="Picture 47" descr="A picture containing lamp&#10;&#10;Description automatically generated">
              <a:extLst>
                <a:ext uri="{FF2B5EF4-FFF2-40B4-BE49-F238E27FC236}">
                  <a16:creationId xmlns:a16="http://schemas.microsoft.com/office/drawing/2014/main" id="{06314781-5BEA-49A8-B1CA-250789758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435" y="2159394"/>
              <a:ext cx="918550" cy="36576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91D1AE-9626-400D-9D75-8434066D09A5}"/>
                </a:ext>
              </a:extLst>
            </p:cNvPr>
            <p:cNvSpPr txBox="1"/>
            <p:nvPr/>
          </p:nvSpPr>
          <p:spPr>
            <a:xfrm>
              <a:off x="7927816" y="1500816"/>
              <a:ext cx="30657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venir Next LT Pro" panose="020B0504020202020204" pitchFamily="34" charset="0"/>
                </a:rPr>
                <a:t>FF Standoff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69A3681-628E-45E6-9063-003280A760E2}"/>
              </a:ext>
            </a:extLst>
          </p:cNvPr>
          <p:cNvCxnSpPr>
            <a:cxnSpLocks/>
          </p:cNvCxnSpPr>
          <p:nvPr/>
        </p:nvCxnSpPr>
        <p:spPr>
          <a:xfrm flipH="1" flipV="1">
            <a:off x="9453227" y="2357655"/>
            <a:ext cx="957598" cy="116738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913D418-9487-4604-A78B-C1B6AA948CE6}"/>
              </a:ext>
            </a:extLst>
          </p:cNvPr>
          <p:cNvCxnSpPr>
            <a:cxnSpLocks/>
          </p:cNvCxnSpPr>
          <p:nvPr/>
        </p:nvCxnSpPr>
        <p:spPr>
          <a:xfrm flipH="1">
            <a:off x="9453227" y="4356032"/>
            <a:ext cx="957598" cy="131134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56E0C3-2F69-4B47-8911-095598BDFC9B}"/>
              </a:ext>
            </a:extLst>
          </p:cNvPr>
          <p:cNvGrpSpPr/>
          <p:nvPr/>
        </p:nvGrpSpPr>
        <p:grpSpPr>
          <a:xfrm>
            <a:off x="4227722" y="1500816"/>
            <a:ext cx="3910636" cy="4892726"/>
            <a:chOff x="4312520" y="1500816"/>
            <a:chExt cx="3910636" cy="489272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C130BE7-BE17-4F01-ABF1-77977832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34392" y="2159394"/>
              <a:ext cx="1222048" cy="3657600"/>
            </a:xfrm>
            <a:prstGeom prst="rect">
              <a:avLst/>
            </a:prstGeom>
          </p:spPr>
        </p:pic>
        <p:sp>
          <p:nvSpPr>
            <p:cNvPr id="43" name="Right Bracket 42">
              <a:extLst>
                <a:ext uri="{FF2B5EF4-FFF2-40B4-BE49-F238E27FC236}">
                  <a16:creationId xmlns:a16="http://schemas.microsoft.com/office/drawing/2014/main" id="{8F1A14E5-F8BA-4C8A-A33E-3B1828FFC52D}"/>
                </a:ext>
              </a:extLst>
            </p:cNvPr>
            <p:cNvSpPr/>
            <p:nvPr/>
          </p:nvSpPr>
          <p:spPr>
            <a:xfrm rot="5400000">
              <a:off x="5810495" y="5379571"/>
              <a:ext cx="90133" cy="914400"/>
            </a:xfrm>
            <a:prstGeom prst="righ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E00D9D-B6D3-4607-B003-15ED69502A84}"/>
                </a:ext>
              </a:extLst>
            </p:cNvPr>
            <p:cNvSpPr txBox="1"/>
            <p:nvPr/>
          </p:nvSpPr>
          <p:spPr>
            <a:xfrm>
              <a:off x="4553222" y="5931877"/>
              <a:ext cx="260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venir Next LT Pro Light" panose="020B0304020202020204" pitchFamily="34" charset="0"/>
                </a:rPr>
                <a:t>Threaded rod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7746C0-AD21-4F16-8A8B-8F7257F5B39B}"/>
                </a:ext>
              </a:extLst>
            </p:cNvPr>
            <p:cNvSpPr txBox="1"/>
            <p:nvPr/>
          </p:nvSpPr>
          <p:spPr>
            <a:xfrm>
              <a:off x="4312520" y="1500816"/>
              <a:ext cx="30657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venir Next LT Pro" panose="020B0504020202020204" pitchFamily="34" charset="0"/>
                </a:rPr>
                <a:t>MF Standoff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A9E8EC9-2966-41C4-9725-06F66C2E36DF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flipH="1" flipV="1">
              <a:off x="5846261" y="2357654"/>
              <a:ext cx="813762" cy="4159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307447-89CF-4CA3-B26C-3CB1C98DB5C9}"/>
                </a:ext>
              </a:extLst>
            </p:cNvPr>
            <p:cNvSpPr txBox="1"/>
            <p:nvPr/>
          </p:nvSpPr>
          <p:spPr>
            <a:xfrm>
              <a:off x="6660023" y="2358119"/>
              <a:ext cx="15631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 Light" panose="020B0304020202020204" pitchFamily="34" charset="0"/>
                </a:rPr>
                <a:t>Threaded Hole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77D68B7-F90B-4035-B1E9-46A46FC3B566}"/>
              </a:ext>
            </a:extLst>
          </p:cNvPr>
          <p:cNvSpPr txBox="1"/>
          <p:nvPr/>
        </p:nvSpPr>
        <p:spPr>
          <a:xfrm>
            <a:off x="10306050" y="3525035"/>
            <a:ext cx="174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Threaded Holes</a:t>
            </a:r>
          </a:p>
        </p:txBody>
      </p:sp>
    </p:spTree>
    <p:extLst>
      <p:ext uri="{BB962C8B-B14F-4D97-AF65-F5344CB8AC3E}">
        <p14:creationId xmlns:p14="http://schemas.microsoft.com/office/powerpoint/2010/main" val="323852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360D23-5097-41D5-A9A1-88BF7DE4B561}"/>
              </a:ext>
            </a:extLst>
          </p:cNvPr>
          <p:cNvGrpSpPr/>
          <p:nvPr/>
        </p:nvGrpSpPr>
        <p:grpSpPr>
          <a:xfrm>
            <a:off x="166293" y="1505531"/>
            <a:ext cx="6377671" cy="4929730"/>
            <a:chOff x="166293" y="1505531"/>
            <a:chExt cx="6377671" cy="49297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FA9A0E-3503-4D99-8FB2-B0829AC9C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92325" y="2320461"/>
              <a:ext cx="2480983" cy="41148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E04E6B-4854-44AB-A7F4-E1C407B1EB49}"/>
                </a:ext>
              </a:extLst>
            </p:cNvPr>
            <p:cNvSpPr txBox="1"/>
            <p:nvPr/>
          </p:nvSpPr>
          <p:spPr>
            <a:xfrm>
              <a:off x="1906365" y="1505531"/>
              <a:ext cx="28067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venir Next LT Pro" panose="020B0504020202020204" pitchFamily="34" charset="0"/>
                </a:rPr>
                <a:t>Locknut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138B8E-DC89-4182-AC40-31EDE34F22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2817" y="2558485"/>
              <a:ext cx="1524933" cy="10991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9FEF7-300C-4B47-B92D-D96152083F70}"/>
                </a:ext>
              </a:extLst>
            </p:cNvPr>
            <p:cNvSpPr txBox="1"/>
            <p:nvPr/>
          </p:nvSpPr>
          <p:spPr>
            <a:xfrm>
              <a:off x="4803893" y="3638549"/>
              <a:ext cx="17400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 Light" panose="020B0304020202020204" pitchFamily="34" charset="0"/>
                </a:rPr>
                <a:t>Threaded Hole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9A7954-D6E5-4C25-B150-7AD8D26F99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9762" y="4352925"/>
              <a:ext cx="1557513" cy="8572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75A375-27C6-44C2-A5CD-FD8F39DA52BB}"/>
                </a:ext>
              </a:extLst>
            </p:cNvPr>
            <p:cNvSpPr txBox="1"/>
            <p:nvPr/>
          </p:nvSpPr>
          <p:spPr>
            <a:xfrm>
              <a:off x="166294" y="2558484"/>
              <a:ext cx="1740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Avenir Next LT Pro Light" panose="020B0304020202020204" pitchFamily="34" charset="0"/>
                </a:rPr>
                <a:t>Side 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C44D7A-E10B-4175-8F07-B6C8C4B6FE5C}"/>
                </a:ext>
              </a:extLst>
            </p:cNvPr>
            <p:cNvSpPr txBox="1"/>
            <p:nvPr/>
          </p:nvSpPr>
          <p:spPr>
            <a:xfrm>
              <a:off x="166293" y="4979342"/>
              <a:ext cx="1740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Avenir Next LT Pro Light" panose="020B0304020202020204" pitchFamily="34" charset="0"/>
                </a:rPr>
                <a:t>Top view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323D7E-2484-4BB5-92FB-5CC4A4B59D16}"/>
              </a:ext>
            </a:extLst>
          </p:cNvPr>
          <p:cNvGrpSpPr/>
          <p:nvPr/>
        </p:nvGrpSpPr>
        <p:grpSpPr>
          <a:xfrm>
            <a:off x="7053650" y="1505531"/>
            <a:ext cx="4972056" cy="4126484"/>
            <a:chOff x="6930384" y="1505531"/>
            <a:chExt cx="4972056" cy="41264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9E1BD5-D5A4-4FAD-982B-959FC958A65C}"/>
                </a:ext>
              </a:extLst>
            </p:cNvPr>
            <p:cNvSpPr txBox="1"/>
            <p:nvPr/>
          </p:nvSpPr>
          <p:spPr>
            <a:xfrm>
              <a:off x="7127190" y="1505531"/>
              <a:ext cx="28067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venir Next LT Pro" panose="020B0504020202020204" pitchFamily="34" charset="0"/>
                </a:rPr>
                <a:t>Washer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  <p:pic>
          <p:nvPicPr>
            <p:cNvPr id="24" name="Picture 23" descr="A picture containing device, drawing&#10;&#10;Description automatically generated">
              <a:extLst>
                <a:ext uri="{FF2B5EF4-FFF2-40B4-BE49-F238E27FC236}">
                  <a16:creationId xmlns:a16="http://schemas.microsoft.com/office/drawing/2014/main" id="{88C42499-7FEF-40E5-9042-96D87512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384" y="2431615"/>
              <a:ext cx="3200400" cy="3200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DB4F3C-BE6B-4E07-8B58-964B310BD161}"/>
                </a:ext>
              </a:extLst>
            </p:cNvPr>
            <p:cNvSpPr txBox="1"/>
            <p:nvPr/>
          </p:nvSpPr>
          <p:spPr>
            <a:xfrm>
              <a:off x="9949509" y="2166919"/>
              <a:ext cx="1952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venir Next LT Pro Light" panose="020B0304020202020204" pitchFamily="34" charset="0"/>
                </a:rPr>
                <a:t>Unthreaded hole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66B348D-4003-46D1-9E19-FFA176B22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0585" y="2940042"/>
              <a:ext cx="1461140" cy="10917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14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Screw Dimensions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5920"/>
            <a:ext cx="6866176" cy="2481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Consolas" panose="020B0609020204030204" pitchFamily="49" charset="0"/>
              </a:rPr>
              <a:t>4-40 5/8 screw (C)</a:t>
            </a:r>
          </a:p>
          <a:p>
            <a:pPr marL="0" indent="0">
              <a:buNone/>
            </a:pPr>
            <a:endParaRPr lang="en-US" sz="4000" dirty="0">
              <a:latin typeface="Avenir Next LT Pro Light" panose="020B03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4000" dirty="0">
              <a:latin typeface="Avenir Next LT Pro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B95A9-2B2A-4881-BABD-66AD14009EEF}"/>
              </a:ext>
            </a:extLst>
          </p:cNvPr>
          <p:cNvSpPr txBox="1"/>
          <p:nvPr/>
        </p:nvSpPr>
        <p:spPr>
          <a:xfrm>
            <a:off x="259946" y="2631119"/>
            <a:ext cx="150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 Light" panose="020B0304020202020204" pitchFamily="34" charset="0"/>
              </a:rPr>
              <a:t>Diameter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B6529-E6E5-4A14-935E-76A387994169}"/>
              </a:ext>
            </a:extLst>
          </p:cNvPr>
          <p:cNvSpPr txBox="1"/>
          <p:nvPr/>
        </p:nvSpPr>
        <p:spPr>
          <a:xfrm>
            <a:off x="1495362" y="3021957"/>
            <a:ext cx="1865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 Light" panose="020B0304020202020204" pitchFamily="34" charset="0"/>
              </a:rPr>
              <a:t>Threads </a:t>
            </a:r>
          </a:p>
          <a:p>
            <a:pPr algn="ctr"/>
            <a:r>
              <a:rPr lang="en-US" sz="2400" dirty="0">
                <a:latin typeface="Avenir Next LT Pro Light" panose="020B0304020202020204" pitchFamily="34" charset="0"/>
              </a:rPr>
              <a:t>per inch</a:t>
            </a:r>
          </a:p>
          <a:p>
            <a:pPr algn="ctr"/>
            <a:r>
              <a:rPr lang="en-US" dirty="0">
                <a:latin typeface="Avenir Next LT Pro Light" panose="020B0304020202020204" pitchFamily="34" charset="0"/>
              </a:rPr>
              <a:t>(determined by thread pitch)</a:t>
            </a:r>
            <a:endParaRPr lang="en-US" sz="1400" dirty="0">
              <a:latin typeface="Avenir Next LT Pro Light" panose="020B03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B4163-722F-458E-89CD-47D4411CD7D9}"/>
              </a:ext>
            </a:extLst>
          </p:cNvPr>
          <p:cNvSpPr txBox="1"/>
          <p:nvPr/>
        </p:nvSpPr>
        <p:spPr>
          <a:xfrm>
            <a:off x="2929627" y="2630624"/>
            <a:ext cx="2039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 Light" panose="020B0304020202020204" pitchFamily="34" charset="0"/>
              </a:rPr>
              <a:t>Length</a:t>
            </a:r>
          </a:p>
          <a:p>
            <a:pPr algn="ctr"/>
            <a:r>
              <a:rPr lang="en-US" dirty="0">
                <a:latin typeface="Avenir Next LT Pro Light" panose="020B0304020202020204" pitchFamily="34" charset="0"/>
              </a:rPr>
              <a:t>(inches)</a:t>
            </a:r>
            <a:endParaRPr lang="en-US" sz="1400" dirty="0">
              <a:latin typeface="Avenir Next LT Pro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0FEB3-782A-4E2A-BD34-9999DED38E22}"/>
              </a:ext>
            </a:extLst>
          </p:cNvPr>
          <p:cNvSpPr txBox="1"/>
          <p:nvPr/>
        </p:nvSpPr>
        <p:spPr>
          <a:xfrm>
            <a:off x="5073253" y="2726501"/>
            <a:ext cx="270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 Light" panose="020B0304020202020204" pitchFamily="34" charset="0"/>
              </a:rPr>
              <a:t>Letter for RACECAR-MN*</a:t>
            </a:r>
            <a:endParaRPr lang="en-US" dirty="0">
              <a:latin typeface="Avenir Next LT Pro Light" panose="020B03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05447-CB5D-4319-91B7-103F01372425}"/>
              </a:ext>
            </a:extLst>
          </p:cNvPr>
          <p:cNvSpPr txBox="1"/>
          <p:nvPr/>
        </p:nvSpPr>
        <p:spPr>
          <a:xfrm>
            <a:off x="521910" y="5454974"/>
            <a:ext cx="77595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*We have lettered the screws in the RACECAR-MN from largest (A) to </a:t>
            </a:r>
            <a:r>
              <a:rPr lang="en-US" sz="2400">
                <a:latin typeface="Avenir Next LT Pro Light" panose="020B0304020202020204" pitchFamily="34" charset="0"/>
              </a:rPr>
              <a:t>smallest (F) </a:t>
            </a:r>
            <a:r>
              <a:rPr lang="en-US" sz="2400" dirty="0">
                <a:latin typeface="Avenir Next LT Pro Light" panose="020B0304020202020204" pitchFamily="34" charset="0"/>
              </a:rPr>
              <a:t>to help identify them</a:t>
            </a:r>
          </a:p>
          <a:p>
            <a:r>
              <a:rPr lang="en-US" dirty="0">
                <a:latin typeface="Avenir Next LT Pro Light" panose="020B0304020202020204" pitchFamily="34" charset="0"/>
              </a:rPr>
              <a:t>(Letters G and H are metric screws)</a:t>
            </a:r>
            <a:endParaRPr lang="en-US" sz="1400" dirty="0">
              <a:latin typeface="Avenir Next LT Pro Light" panose="020B03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4B16B5-3D2A-4B35-B292-0A7203330E4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010761" y="2205872"/>
            <a:ext cx="252431" cy="4252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DA180F-ED9F-40F0-AA4E-F9E4512CF64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2205872" y="2234153"/>
            <a:ext cx="222482" cy="7878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F48F8C-47A2-48A2-97B0-112A47B2578E}"/>
              </a:ext>
            </a:extLst>
          </p:cNvPr>
          <p:cNvCxnSpPr>
            <a:cxnSpLocks/>
          </p:cNvCxnSpPr>
          <p:nvPr/>
        </p:nvCxnSpPr>
        <p:spPr>
          <a:xfrm flipH="1" flipV="1">
            <a:off x="3393651" y="2309567"/>
            <a:ext cx="270998" cy="3184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7E440D-413F-434E-9572-CD209426EC3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425183" y="2356701"/>
            <a:ext cx="220714" cy="3698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3331109-D480-42E2-8411-057AC33C2314}"/>
              </a:ext>
            </a:extLst>
          </p:cNvPr>
          <p:cNvGrpSpPr/>
          <p:nvPr/>
        </p:nvGrpSpPr>
        <p:grpSpPr>
          <a:xfrm>
            <a:off x="7984503" y="1882266"/>
            <a:ext cx="3412208" cy="4275555"/>
            <a:chOff x="8043734" y="1645920"/>
            <a:chExt cx="3412208" cy="42755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0B3151-5DBA-4956-8E1E-E198CD716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34499" y="1645920"/>
              <a:ext cx="1750400" cy="3657600"/>
            </a:xfrm>
            <a:prstGeom prst="rect">
              <a:avLst/>
            </a:prstGeom>
          </p:spPr>
        </p:pic>
        <p:sp>
          <p:nvSpPr>
            <p:cNvPr id="43" name="Right Bracket 42">
              <a:extLst>
                <a:ext uri="{FF2B5EF4-FFF2-40B4-BE49-F238E27FC236}">
                  <a16:creationId xmlns:a16="http://schemas.microsoft.com/office/drawing/2014/main" id="{59E4DD58-E640-4874-99E5-D404083CD94D}"/>
                </a:ext>
              </a:extLst>
            </p:cNvPr>
            <p:cNvSpPr/>
            <p:nvPr/>
          </p:nvSpPr>
          <p:spPr>
            <a:xfrm rot="5400000">
              <a:off x="9663979" y="4934032"/>
              <a:ext cx="91440" cy="914400"/>
            </a:xfrm>
            <a:prstGeom prst="righ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Bracket 43">
              <a:extLst>
                <a:ext uri="{FF2B5EF4-FFF2-40B4-BE49-F238E27FC236}">
                  <a16:creationId xmlns:a16="http://schemas.microsoft.com/office/drawing/2014/main" id="{FF0BF4E0-872C-4971-BC34-64EFC38BCED2}"/>
                </a:ext>
              </a:extLst>
            </p:cNvPr>
            <p:cNvSpPr/>
            <p:nvPr/>
          </p:nvSpPr>
          <p:spPr>
            <a:xfrm>
              <a:off x="10313262" y="2286000"/>
              <a:ext cx="91440" cy="3017520"/>
            </a:xfrm>
            <a:prstGeom prst="righ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DF4BC0-3BEA-4359-B77D-293D4274EBF6}"/>
                </a:ext>
              </a:extLst>
            </p:cNvPr>
            <p:cNvSpPr txBox="1"/>
            <p:nvPr/>
          </p:nvSpPr>
          <p:spPr>
            <a:xfrm>
              <a:off x="8958884" y="5521365"/>
              <a:ext cx="1501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Next LT Pro Light" panose="020B0304020202020204" pitchFamily="34" charset="0"/>
                </a:rPr>
                <a:t>Diameter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6DF68E-0D54-436B-B755-DCE133C4ADFE}"/>
                </a:ext>
              </a:extLst>
            </p:cNvPr>
            <p:cNvSpPr txBox="1"/>
            <p:nvPr/>
          </p:nvSpPr>
          <p:spPr>
            <a:xfrm>
              <a:off x="10460513" y="3594705"/>
              <a:ext cx="995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LT Pro Light" panose="020B0304020202020204" pitchFamily="34" charset="0"/>
                </a:rPr>
                <a:t>Length</a:t>
              </a:r>
            </a:p>
          </p:txBody>
        </p:sp>
        <p:sp>
          <p:nvSpPr>
            <p:cNvPr id="47" name="Right Bracket 46">
              <a:extLst>
                <a:ext uri="{FF2B5EF4-FFF2-40B4-BE49-F238E27FC236}">
                  <a16:creationId xmlns:a16="http://schemas.microsoft.com/office/drawing/2014/main" id="{201FD030-0B32-4E57-A217-26B98E64D41C}"/>
                </a:ext>
              </a:extLst>
            </p:cNvPr>
            <p:cNvSpPr/>
            <p:nvPr/>
          </p:nvSpPr>
          <p:spPr>
            <a:xfrm rot="10800000">
              <a:off x="9132778" y="4054797"/>
              <a:ext cx="91440" cy="182880"/>
            </a:xfrm>
            <a:prstGeom prst="righ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B8B49D-64AE-46C6-965A-0BFFDAD0F51B}"/>
                </a:ext>
              </a:extLst>
            </p:cNvPr>
            <p:cNvSpPr txBox="1"/>
            <p:nvPr/>
          </p:nvSpPr>
          <p:spPr>
            <a:xfrm>
              <a:off x="8043734" y="3775434"/>
              <a:ext cx="1033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Avenir Next LT Pro Light" panose="020B0304020202020204" pitchFamily="34" charset="0"/>
                </a:rPr>
                <a:t>Thread pitch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674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Tools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E373EF-FED2-48E1-BE9A-5FBA8703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2467457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73732EF-E69F-4FC6-A477-E67BE48E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10" y="2708019"/>
            <a:ext cx="2719277" cy="27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1AAB991-80D3-407C-8102-980C9DA8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556" y="2624027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B05071-4497-4C7C-A651-69757E00CC2B}"/>
              </a:ext>
            </a:extLst>
          </p:cNvPr>
          <p:cNvSpPr txBox="1"/>
          <p:nvPr/>
        </p:nvSpPr>
        <p:spPr>
          <a:xfrm>
            <a:off x="904875" y="1501200"/>
            <a:ext cx="2476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" panose="020B0504020202020204" pitchFamily="34" charset="0"/>
              </a:rPr>
              <a:t>Philips Screwdriver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18004-6B77-4C83-AFE7-D0B0BEFFD29D}"/>
              </a:ext>
            </a:extLst>
          </p:cNvPr>
          <p:cNvSpPr txBox="1"/>
          <p:nvPr/>
        </p:nvSpPr>
        <p:spPr>
          <a:xfrm>
            <a:off x="4381500" y="1501200"/>
            <a:ext cx="308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" panose="020B0504020202020204" pitchFamily="34" charset="0"/>
              </a:rPr>
              <a:t>Hex Screwdriver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EE826-B49D-4E0C-B022-544483F1CFEA}"/>
              </a:ext>
            </a:extLst>
          </p:cNvPr>
          <p:cNvSpPr txBox="1"/>
          <p:nvPr/>
        </p:nvSpPr>
        <p:spPr>
          <a:xfrm>
            <a:off x="8118713" y="1501200"/>
            <a:ext cx="2646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 Next LT Pro" panose="020B0504020202020204" pitchFamily="34" charset="0"/>
              </a:rPr>
              <a:t>Adjustable Wrench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3A485-5EB4-45D6-8567-6F2606D3689C}"/>
              </a:ext>
            </a:extLst>
          </p:cNvPr>
          <p:cNvSpPr txBox="1"/>
          <p:nvPr/>
        </p:nvSpPr>
        <p:spPr>
          <a:xfrm>
            <a:off x="1506279" y="4993430"/>
            <a:ext cx="2349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Tightens screws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196F1-7A8F-49EC-AC32-7C0B2EF213FE}"/>
              </a:ext>
            </a:extLst>
          </p:cNvPr>
          <p:cNvSpPr txBox="1"/>
          <p:nvPr/>
        </p:nvSpPr>
        <p:spPr>
          <a:xfrm>
            <a:off x="4998322" y="4988874"/>
            <a:ext cx="2440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Tightens standoffs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5AFB2-3193-416B-998F-35996CF1F448}"/>
              </a:ext>
            </a:extLst>
          </p:cNvPr>
          <p:cNvSpPr txBox="1"/>
          <p:nvPr/>
        </p:nvSpPr>
        <p:spPr>
          <a:xfrm>
            <a:off x="9581351" y="4572399"/>
            <a:ext cx="2435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Tightens locknuts and large standoffs</a:t>
            </a:r>
          </a:p>
        </p:txBody>
      </p:sp>
    </p:spTree>
    <p:extLst>
      <p:ext uri="{BB962C8B-B14F-4D97-AF65-F5344CB8AC3E}">
        <p14:creationId xmlns:p14="http://schemas.microsoft.com/office/powerpoint/2010/main" val="179053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745050"/>
      </a:accent2>
      <a:accent3>
        <a:srgbClr val="A31F34"/>
      </a:accent3>
      <a:accent4>
        <a:srgbClr val="FF8427"/>
      </a:accent4>
      <a:accent5>
        <a:srgbClr val="8A8B8C"/>
      </a:accent5>
      <a:accent6>
        <a:srgbClr val="FFBD47"/>
      </a:accent6>
      <a:hlink>
        <a:srgbClr val="B22600"/>
      </a:hlink>
      <a:folHlink>
        <a:srgbClr val="6E56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610</Words>
  <Application>Microsoft Office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Avenir Next LT Pro</vt:lpstr>
      <vt:lpstr>Avenir Next LT Pro Light</vt:lpstr>
      <vt:lpstr>Calibri</vt:lpstr>
      <vt:lpstr>Calibri Light</vt:lpstr>
      <vt:lpstr>Consolas</vt:lpstr>
      <vt:lpstr>Wingdings</vt:lpstr>
      <vt:lpstr>Office Theme</vt:lpstr>
      <vt:lpstr>Lab 0 – Car Assembly</vt:lpstr>
      <vt:lpstr>Lab Objectives</vt:lpstr>
      <vt:lpstr>Finished Car</vt:lpstr>
      <vt:lpstr>Threads</vt:lpstr>
      <vt:lpstr>Tapping</vt:lpstr>
      <vt:lpstr>Hardware</vt:lpstr>
      <vt:lpstr>Hardware</vt:lpstr>
      <vt:lpstr>Screw Dimensions</vt:lpstr>
      <vt:lpstr>Tools</vt:lpstr>
      <vt:lpstr>Tightness</vt:lpstr>
      <vt:lpstr>Tightening Patterns</vt:lpstr>
      <vt:lpstr>Tightening Patterns</vt:lpstr>
      <vt:lpstr>Tightening Patterns</vt:lpstr>
      <vt:lpstr>Tightening Patterns</vt:lpstr>
      <vt:lpstr>Tightening Patterns</vt:lpstr>
      <vt:lpstr>Assembly Guide</vt:lpstr>
      <vt:lpstr>Safety Precautions</vt:lpstr>
      <vt:lpstr>Safety Precautions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Calligaro</dc:creator>
  <cp:lastModifiedBy>Matthew</cp:lastModifiedBy>
  <cp:revision>113</cp:revision>
  <dcterms:created xsi:type="dcterms:W3CDTF">2019-10-11T04:14:49Z</dcterms:created>
  <dcterms:modified xsi:type="dcterms:W3CDTF">2020-02-05T19:51:41Z</dcterms:modified>
</cp:coreProperties>
</file>